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01" r:id="rId3"/>
    <p:sldId id="286" r:id="rId4"/>
    <p:sldId id="292" r:id="rId5"/>
    <p:sldId id="296" r:id="rId6"/>
    <p:sldId id="298" r:id="rId7"/>
    <p:sldId id="302" r:id="rId8"/>
    <p:sldId id="303" r:id="rId9"/>
    <p:sldId id="305" r:id="rId10"/>
    <p:sldId id="309" r:id="rId11"/>
    <p:sldId id="312" r:id="rId12"/>
    <p:sldId id="311" r:id="rId13"/>
    <p:sldId id="313" r:id="rId14"/>
    <p:sldId id="307" r:id="rId15"/>
    <p:sldId id="293" r:id="rId16"/>
    <p:sldId id="316" r:id="rId17"/>
    <p:sldId id="317" r:id="rId18"/>
    <p:sldId id="318" r:id="rId19"/>
    <p:sldId id="319" r:id="rId20"/>
    <p:sldId id="320" r:id="rId21"/>
    <p:sldId id="322" r:id="rId2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4"/>
    </p:embeddedFont>
    <p:embeddedFont>
      <p:font typeface="Barlow Semi Condensed Light" panose="00000406000000000000" pitchFamily="2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Fira Sans Condensed SemiBold" panose="020B0603050000020004" pitchFamily="34" charset="0"/>
      <p:regular r:id="rId35"/>
      <p:bold r:id="rId36"/>
      <p:italic r:id="rId37"/>
      <p:boldItalic r:id="rId38"/>
    </p:embeddedFont>
    <p:embeddedFont>
      <p:font typeface="Fira Sans Extra Condensed SemiBold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Cloudgeass" id="{A5135EED-0502-42F2-8D59-B9738ADB2D89}">
          <p14:sldIdLst>
            <p14:sldId id="256"/>
            <p14:sldId id="301"/>
            <p14:sldId id="286"/>
            <p14:sldId id="292"/>
            <p14:sldId id="296"/>
            <p14:sldId id="298"/>
            <p14:sldId id="302"/>
            <p14:sldId id="303"/>
            <p14:sldId id="305"/>
            <p14:sldId id="309"/>
            <p14:sldId id="312"/>
            <p14:sldId id="311"/>
            <p14:sldId id="313"/>
            <p14:sldId id="307"/>
            <p14:sldId id="293"/>
            <p14:sldId id="316"/>
            <p14:sldId id="317"/>
            <p14:sldId id="318"/>
            <p14:sldId id="319"/>
            <p14:sldId id="320"/>
            <p14:sldId id="322"/>
          </p14:sldIdLst>
        </p14:section>
        <p14:section name="Template" id="{C4F1FB62-7692-4768-860C-C519A53D727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DA1"/>
    <a:srgbClr val="FF7210"/>
    <a:srgbClr val="00899D"/>
    <a:srgbClr val="1E1E1E"/>
    <a:srgbClr val="55BAD2"/>
    <a:srgbClr val="1E1F8C"/>
    <a:srgbClr val="3F459B"/>
    <a:srgbClr val="F0F7ED"/>
    <a:srgbClr val="EFEFEF"/>
    <a:srgbClr val="F79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AC4E99-7D3E-49E6-A123-82A675F764D6}">
  <a:tblStyle styleId="{19AC4E99-7D3E-49E6-A123-82A675F76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1" autoAdjust="0"/>
  </p:normalViewPr>
  <p:slideViewPr>
    <p:cSldViewPr snapToGrid="0">
      <p:cViewPr varScale="1">
        <p:scale>
          <a:sx n="125" d="100"/>
          <a:sy n="125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86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53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9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b839c91458_0_3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b839c91458_0_3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2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76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32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05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38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14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2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82fb82d2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82fb82d2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25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82fb82d2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82fb82d2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55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1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2fb82d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82fb82d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99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2fb82d2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82fb82d2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43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8200" y="568975"/>
            <a:ext cx="3526500" cy="26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36150" y="3161100"/>
            <a:ext cx="3330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4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 &amp; two columns 2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36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guide/s3-example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aws.amazon.com/whitepapers/latest/aws-overview/six-advantages-of-cloud-computing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5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/>
          <p:nvPr/>
        </p:nvSpPr>
        <p:spPr>
          <a:xfrm>
            <a:off x="1395370" y="3899282"/>
            <a:ext cx="363704" cy="287939"/>
          </a:xfrm>
          <a:custGeom>
            <a:avLst/>
            <a:gdLst/>
            <a:ahLst/>
            <a:cxnLst/>
            <a:rect l="l" t="t" r="r" b="b"/>
            <a:pathLst>
              <a:path w="11209" h="8874" extrusionOk="0">
                <a:moveTo>
                  <a:pt x="1" y="0"/>
                </a:moveTo>
                <a:lnTo>
                  <a:pt x="1" y="8873"/>
                </a:lnTo>
                <a:lnTo>
                  <a:pt x="11209" y="8873"/>
                </a:lnTo>
                <a:lnTo>
                  <a:pt x="11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5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Imagem 112">
            <a:extLst>
              <a:ext uri="{FF2B5EF4-FFF2-40B4-BE49-F238E27FC236}">
                <a16:creationId xmlns:a16="http://schemas.microsoft.com/office/drawing/2014/main" id="{3FC9DA29-1831-456F-A199-1E4D3052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64" y="827882"/>
            <a:ext cx="6024455" cy="18996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3B44D7-D89A-426A-A366-70501850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32" y="3346418"/>
            <a:ext cx="565418" cy="5654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2471D5-D596-45C2-A4A5-6B9DF8DD4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310" y="3389454"/>
            <a:ext cx="743658" cy="460429"/>
          </a:xfrm>
          <a:prstGeom prst="rect">
            <a:avLst/>
          </a:prstGeom>
        </p:spPr>
      </p:pic>
      <p:sp>
        <p:nvSpPr>
          <p:cNvPr id="116" name="Google Shape;99;p15">
            <a:extLst>
              <a:ext uri="{FF2B5EF4-FFF2-40B4-BE49-F238E27FC236}">
                <a16:creationId xmlns:a16="http://schemas.microsoft.com/office/drawing/2014/main" id="{8856EB34-1AFA-44BE-B101-CFED4D272B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85548" y="3287796"/>
            <a:ext cx="557170" cy="668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06DA1"/>
                </a:solidFill>
              </a:rPr>
              <a:t>+</a:t>
            </a:r>
            <a:endParaRPr sz="3200" dirty="0">
              <a:solidFill>
                <a:srgbClr val="306DA1"/>
              </a:solidFill>
            </a:endParaRP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FB4BA978-CC49-41C5-9C75-7CD6BAF48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497935"/>
            <a:ext cx="822960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356971" y="40957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Exemplo: Utilizando s3 no Console</a:t>
            </a:r>
            <a:endParaRPr dirty="0"/>
          </a:p>
        </p:txBody>
      </p:sp>
      <p:grpSp>
        <p:nvGrpSpPr>
          <p:cNvPr id="7" name="Google Shape;1896;p37">
            <a:extLst>
              <a:ext uri="{FF2B5EF4-FFF2-40B4-BE49-F238E27FC236}">
                <a16:creationId xmlns:a16="http://schemas.microsoft.com/office/drawing/2014/main" id="{5D6B3702-C77C-4EB6-9F24-E57037B8AE4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0" y="1512756"/>
            <a:ext cx="4427075" cy="3104067"/>
            <a:chOff x="862950" y="825025"/>
            <a:chExt cx="5862650" cy="4111175"/>
          </a:xfrm>
        </p:grpSpPr>
        <p:sp>
          <p:nvSpPr>
            <p:cNvPr id="8" name="Google Shape;1897;p37">
              <a:extLst>
                <a:ext uri="{FF2B5EF4-FFF2-40B4-BE49-F238E27FC236}">
                  <a16:creationId xmlns:a16="http://schemas.microsoft.com/office/drawing/2014/main" id="{9A5ED051-B7B8-43CA-9FE3-9F2B3FC09ADB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8;p37">
              <a:extLst>
                <a:ext uri="{FF2B5EF4-FFF2-40B4-BE49-F238E27FC236}">
                  <a16:creationId xmlns:a16="http://schemas.microsoft.com/office/drawing/2014/main" id="{748BDFA2-A06E-4FEF-830D-C389E3126501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55B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9;p37">
              <a:extLst>
                <a:ext uri="{FF2B5EF4-FFF2-40B4-BE49-F238E27FC236}">
                  <a16:creationId xmlns:a16="http://schemas.microsoft.com/office/drawing/2014/main" id="{EE20F299-D728-45A7-A80D-6ED044803C74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0;p37">
              <a:extLst>
                <a:ext uri="{FF2B5EF4-FFF2-40B4-BE49-F238E27FC236}">
                  <a16:creationId xmlns:a16="http://schemas.microsoft.com/office/drawing/2014/main" id="{3D0C6A7A-8549-463F-9781-06CEC3154D19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1;p37">
              <a:extLst>
                <a:ext uri="{FF2B5EF4-FFF2-40B4-BE49-F238E27FC236}">
                  <a16:creationId xmlns:a16="http://schemas.microsoft.com/office/drawing/2014/main" id="{34651376-17EB-46AA-B72B-BE8F721791D4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2;p37">
              <a:extLst>
                <a:ext uri="{FF2B5EF4-FFF2-40B4-BE49-F238E27FC236}">
                  <a16:creationId xmlns:a16="http://schemas.microsoft.com/office/drawing/2014/main" id="{043C14CE-E5A5-462E-9E80-52D564A9EB2B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3;p37">
              <a:extLst>
                <a:ext uri="{FF2B5EF4-FFF2-40B4-BE49-F238E27FC236}">
                  <a16:creationId xmlns:a16="http://schemas.microsoft.com/office/drawing/2014/main" id="{CF7CDAB1-B370-4AB4-A83B-5513D2A3FAAD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4;p37">
              <a:extLst>
                <a:ext uri="{FF2B5EF4-FFF2-40B4-BE49-F238E27FC236}">
                  <a16:creationId xmlns:a16="http://schemas.microsoft.com/office/drawing/2014/main" id="{9F7C919B-7175-472C-A2C6-E66181363814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5;p37">
              <a:extLst>
                <a:ext uri="{FF2B5EF4-FFF2-40B4-BE49-F238E27FC236}">
                  <a16:creationId xmlns:a16="http://schemas.microsoft.com/office/drawing/2014/main" id="{F9F36754-C116-4DAE-96DE-6B92E89E2DA2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6;p37">
              <a:extLst>
                <a:ext uri="{FF2B5EF4-FFF2-40B4-BE49-F238E27FC236}">
                  <a16:creationId xmlns:a16="http://schemas.microsoft.com/office/drawing/2014/main" id="{A3B91C9E-F907-477C-8481-A37F8B079838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7;p37">
              <a:extLst>
                <a:ext uri="{FF2B5EF4-FFF2-40B4-BE49-F238E27FC236}">
                  <a16:creationId xmlns:a16="http://schemas.microsoft.com/office/drawing/2014/main" id="{34C00C30-DF7E-4D3B-BF6A-71E2FE6336B2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8;p37">
              <a:extLst>
                <a:ext uri="{FF2B5EF4-FFF2-40B4-BE49-F238E27FC236}">
                  <a16:creationId xmlns:a16="http://schemas.microsoft.com/office/drawing/2014/main" id="{6DE3EB50-5C9D-45A7-9BCC-90166E51B9FD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9;p37">
              <a:extLst>
                <a:ext uri="{FF2B5EF4-FFF2-40B4-BE49-F238E27FC236}">
                  <a16:creationId xmlns:a16="http://schemas.microsoft.com/office/drawing/2014/main" id="{F0B1BAA3-1816-4C4B-90E0-CC228687600F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0;p37">
              <a:extLst>
                <a:ext uri="{FF2B5EF4-FFF2-40B4-BE49-F238E27FC236}">
                  <a16:creationId xmlns:a16="http://schemas.microsoft.com/office/drawing/2014/main" id="{E417B8E2-8722-4869-A61F-FB953586B169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11;p37">
              <a:extLst>
                <a:ext uri="{FF2B5EF4-FFF2-40B4-BE49-F238E27FC236}">
                  <a16:creationId xmlns:a16="http://schemas.microsoft.com/office/drawing/2014/main" id="{A7768DDC-45D6-4C1C-9635-5D0308EF2852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2;p37">
              <a:extLst>
                <a:ext uri="{FF2B5EF4-FFF2-40B4-BE49-F238E27FC236}">
                  <a16:creationId xmlns:a16="http://schemas.microsoft.com/office/drawing/2014/main" id="{34C68D77-999C-4C60-BE37-1EA0EB5DFB83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3;p37">
              <a:extLst>
                <a:ext uri="{FF2B5EF4-FFF2-40B4-BE49-F238E27FC236}">
                  <a16:creationId xmlns:a16="http://schemas.microsoft.com/office/drawing/2014/main" id="{7CE15D4E-C027-4885-A925-A1F3F067FAD1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4;p37">
              <a:extLst>
                <a:ext uri="{FF2B5EF4-FFF2-40B4-BE49-F238E27FC236}">
                  <a16:creationId xmlns:a16="http://schemas.microsoft.com/office/drawing/2014/main" id="{11FEE523-4948-4555-9FCB-90489E9D40A4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5;p37">
              <a:extLst>
                <a:ext uri="{FF2B5EF4-FFF2-40B4-BE49-F238E27FC236}">
                  <a16:creationId xmlns:a16="http://schemas.microsoft.com/office/drawing/2014/main" id="{26730055-AA26-455E-A099-7174AAA4490E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6;p37">
              <a:extLst>
                <a:ext uri="{FF2B5EF4-FFF2-40B4-BE49-F238E27FC236}">
                  <a16:creationId xmlns:a16="http://schemas.microsoft.com/office/drawing/2014/main" id="{45C2A048-C911-44C1-A2C6-0A2F2B23C87B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7;p37">
              <a:extLst>
                <a:ext uri="{FF2B5EF4-FFF2-40B4-BE49-F238E27FC236}">
                  <a16:creationId xmlns:a16="http://schemas.microsoft.com/office/drawing/2014/main" id="{F83BB0B1-3A1E-496A-B884-98AE524AA8A4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8;p37">
              <a:extLst>
                <a:ext uri="{FF2B5EF4-FFF2-40B4-BE49-F238E27FC236}">
                  <a16:creationId xmlns:a16="http://schemas.microsoft.com/office/drawing/2014/main" id="{0061DF1E-7FD6-40C3-B33F-7224EEDBDA69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9;p37">
              <a:extLst>
                <a:ext uri="{FF2B5EF4-FFF2-40B4-BE49-F238E27FC236}">
                  <a16:creationId xmlns:a16="http://schemas.microsoft.com/office/drawing/2014/main" id="{CF8587B7-EDA7-4B0D-BA71-D534A45DA9B8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0;p37">
              <a:extLst>
                <a:ext uri="{FF2B5EF4-FFF2-40B4-BE49-F238E27FC236}">
                  <a16:creationId xmlns:a16="http://schemas.microsoft.com/office/drawing/2014/main" id="{42614C0F-6235-4106-BB98-9FFC98920C74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1;p37">
              <a:extLst>
                <a:ext uri="{FF2B5EF4-FFF2-40B4-BE49-F238E27FC236}">
                  <a16:creationId xmlns:a16="http://schemas.microsoft.com/office/drawing/2014/main" id="{1D50AF5C-9FA2-4C56-B5FE-F095489A47AD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2;p37">
              <a:extLst>
                <a:ext uri="{FF2B5EF4-FFF2-40B4-BE49-F238E27FC236}">
                  <a16:creationId xmlns:a16="http://schemas.microsoft.com/office/drawing/2014/main" id="{245FC8F3-DEA5-42BD-9247-1E1C0D587D3A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3;p37">
              <a:extLst>
                <a:ext uri="{FF2B5EF4-FFF2-40B4-BE49-F238E27FC236}">
                  <a16:creationId xmlns:a16="http://schemas.microsoft.com/office/drawing/2014/main" id="{E5DE1529-45DD-48FA-8A59-8D647F64A087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4;p37">
              <a:extLst>
                <a:ext uri="{FF2B5EF4-FFF2-40B4-BE49-F238E27FC236}">
                  <a16:creationId xmlns:a16="http://schemas.microsoft.com/office/drawing/2014/main" id="{86FCB80D-37FE-4B0E-BEAA-B7818A1D94CF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5;p37">
              <a:extLst>
                <a:ext uri="{FF2B5EF4-FFF2-40B4-BE49-F238E27FC236}">
                  <a16:creationId xmlns:a16="http://schemas.microsoft.com/office/drawing/2014/main" id="{225899D5-37E3-44BC-B074-16BF1A09DDAF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6;p37">
              <a:extLst>
                <a:ext uri="{FF2B5EF4-FFF2-40B4-BE49-F238E27FC236}">
                  <a16:creationId xmlns:a16="http://schemas.microsoft.com/office/drawing/2014/main" id="{57E9597A-F8EF-4E5C-8965-A36B0F14C03F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7;p37">
              <a:extLst>
                <a:ext uri="{FF2B5EF4-FFF2-40B4-BE49-F238E27FC236}">
                  <a16:creationId xmlns:a16="http://schemas.microsoft.com/office/drawing/2014/main" id="{1C22A2DD-948C-4CDF-B91C-2E90130D49A5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8;p37">
              <a:extLst>
                <a:ext uri="{FF2B5EF4-FFF2-40B4-BE49-F238E27FC236}">
                  <a16:creationId xmlns:a16="http://schemas.microsoft.com/office/drawing/2014/main" id="{7CD67980-86A9-4F4E-9E72-42055880DFB0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9;p37">
              <a:extLst>
                <a:ext uri="{FF2B5EF4-FFF2-40B4-BE49-F238E27FC236}">
                  <a16:creationId xmlns:a16="http://schemas.microsoft.com/office/drawing/2014/main" id="{2D2CB4CD-6706-406D-B153-D0BEBA23310F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30;p37">
              <a:extLst>
                <a:ext uri="{FF2B5EF4-FFF2-40B4-BE49-F238E27FC236}">
                  <a16:creationId xmlns:a16="http://schemas.microsoft.com/office/drawing/2014/main" id="{462B4570-A33F-4627-9624-3BB8FA342D3E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31;p37">
              <a:extLst>
                <a:ext uri="{FF2B5EF4-FFF2-40B4-BE49-F238E27FC236}">
                  <a16:creationId xmlns:a16="http://schemas.microsoft.com/office/drawing/2014/main" id="{7F8E5B09-EAE9-4031-8028-B3986139D62C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2;p37">
              <a:extLst>
                <a:ext uri="{FF2B5EF4-FFF2-40B4-BE49-F238E27FC236}">
                  <a16:creationId xmlns:a16="http://schemas.microsoft.com/office/drawing/2014/main" id="{030BA113-DF54-4859-BF5F-73FE835D19C3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3;p37">
              <a:extLst>
                <a:ext uri="{FF2B5EF4-FFF2-40B4-BE49-F238E27FC236}">
                  <a16:creationId xmlns:a16="http://schemas.microsoft.com/office/drawing/2014/main" id="{DA2C308C-1021-4A0D-AD20-BBD6D54698D0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4;p37">
              <a:extLst>
                <a:ext uri="{FF2B5EF4-FFF2-40B4-BE49-F238E27FC236}">
                  <a16:creationId xmlns:a16="http://schemas.microsoft.com/office/drawing/2014/main" id="{E73712D3-1F08-446D-A019-FD6CA344A732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5;p37">
              <a:extLst>
                <a:ext uri="{FF2B5EF4-FFF2-40B4-BE49-F238E27FC236}">
                  <a16:creationId xmlns:a16="http://schemas.microsoft.com/office/drawing/2014/main" id="{14E8792D-01E3-4ECD-8BD2-4B5DEA2C41EB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6;p37">
              <a:extLst>
                <a:ext uri="{FF2B5EF4-FFF2-40B4-BE49-F238E27FC236}">
                  <a16:creationId xmlns:a16="http://schemas.microsoft.com/office/drawing/2014/main" id="{EB5ECDF1-3CC7-487D-8C21-5417101FE613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7;p37">
              <a:extLst>
                <a:ext uri="{FF2B5EF4-FFF2-40B4-BE49-F238E27FC236}">
                  <a16:creationId xmlns:a16="http://schemas.microsoft.com/office/drawing/2014/main" id="{0293C02F-7F6F-4F8B-9876-71ED1BD75929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8;p37">
              <a:extLst>
                <a:ext uri="{FF2B5EF4-FFF2-40B4-BE49-F238E27FC236}">
                  <a16:creationId xmlns:a16="http://schemas.microsoft.com/office/drawing/2014/main" id="{0E3174AB-B47E-4CD6-BBF2-B85D7E55970D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9;p37">
              <a:extLst>
                <a:ext uri="{FF2B5EF4-FFF2-40B4-BE49-F238E27FC236}">
                  <a16:creationId xmlns:a16="http://schemas.microsoft.com/office/drawing/2014/main" id="{D4E110B7-CAD7-4668-99CE-A64FE6AC51FF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40;p37">
              <a:extLst>
                <a:ext uri="{FF2B5EF4-FFF2-40B4-BE49-F238E27FC236}">
                  <a16:creationId xmlns:a16="http://schemas.microsoft.com/office/drawing/2014/main" id="{50FE82BE-1C0D-4DF7-9B4B-03FFC7703FA5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41;p37">
              <a:extLst>
                <a:ext uri="{FF2B5EF4-FFF2-40B4-BE49-F238E27FC236}">
                  <a16:creationId xmlns:a16="http://schemas.microsoft.com/office/drawing/2014/main" id="{8B1A7E70-52D2-4D4D-AF65-283483AAC864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2;p37">
              <a:extLst>
                <a:ext uri="{FF2B5EF4-FFF2-40B4-BE49-F238E27FC236}">
                  <a16:creationId xmlns:a16="http://schemas.microsoft.com/office/drawing/2014/main" id="{DFF5AF1A-0A67-4DC2-82F4-956DF82FC789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37">
              <a:extLst>
                <a:ext uri="{FF2B5EF4-FFF2-40B4-BE49-F238E27FC236}">
                  <a16:creationId xmlns:a16="http://schemas.microsoft.com/office/drawing/2014/main" id="{4804B58B-443F-445B-99A4-47E25695BF31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37">
              <a:extLst>
                <a:ext uri="{FF2B5EF4-FFF2-40B4-BE49-F238E27FC236}">
                  <a16:creationId xmlns:a16="http://schemas.microsoft.com/office/drawing/2014/main" id="{3417A13B-9EB0-450B-943C-424464B04285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37">
              <a:extLst>
                <a:ext uri="{FF2B5EF4-FFF2-40B4-BE49-F238E27FC236}">
                  <a16:creationId xmlns:a16="http://schemas.microsoft.com/office/drawing/2014/main" id="{503397BA-953E-4B99-B512-877A41C8801C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37">
              <a:extLst>
                <a:ext uri="{FF2B5EF4-FFF2-40B4-BE49-F238E27FC236}">
                  <a16:creationId xmlns:a16="http://schemas.microsoft.com/office/drawing/2014/main" id="{0A1E895F-8E54-4F83-B40B-EF0876CF4186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37">
              <a:extLst>
                <a:ext uri="{FF2B5EF4-FFF2-40B4-BE49-F238E27FC236}">
                  <a16:creationId xmlns:a16="http://schemas.microsoft.com/office/drawing/2014/main" id="{E4C31E35-91ED-4044-A95D-CE863099162A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37">
              <a:extLst>
                <a:ext uri="{FF2B5EF4-FFF2-40B4-BE49-F238E27FC236}">
                  <a16:creationId xmlns:a16="http://schemas.microsoft.com/office/drawing/2014/main" id="{2B02599A-2E08-45E1-9587-3265637DAE01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37">
              <a:extLst>
                <a:ext uri="{FF2B5EF4-FFF2-40B4-BE49-F238E27FC236}">
                  <a16:creationId xmlns:a16="http://schemas.microsoft.com/office/drawing/2014/main" id="{37C38646-07DE-4631-985E-FDAF8ED34813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37">
              <a:extLst>
                <a:ext uri="{FF2B5EF4-FFF2-40B4-BE49-F238E27FC236}">
                  <a16:creationId xmlns:a16="http://schemas.microsoft.com/office/drawing/2014/main" id="{AA01FD88-A4EE-457E-99DA-AB0D6152DE50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37">
              <a:extLst>
                <a:ext uri="{FF2B5EF4-FFF2-40B4-BE49-F238E27FC236}">
                  <a16:creationId xmlns:a16="http://schemas.microsoft.com/office/drawing/2014/main" id="{A90A736C-38C4-4FB3-82BF-74637C6856E8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37">
              <a:extLst>
                <a:ext uri="{FF2B5EF4-FFF2-40B4-BE49-F238E27FC236}">
                  <a16:creationId xmlns:a16="http://schemas.microsoft.com/office/drawing/2014/main" id="{106CE27F-24A7-4081-993C-B615B8B746BA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37">
              <a:extLst>
                <a:ext uri="{FF2B5EF4-FFF2-40B4-BE49-F238E27FC236}">
                  <a16:creationId xmlns:a16="http://schemas.microsoft.com/office/drawing/2014/main" id="{CCABA0C5-1BF1-45E1-82B8-8C8C4A17FD6A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37">
              <a:extLst>
                <a:ext uri="{FF2B5EF4-FFF2-40B4-BE49-F238E27FC236}">
                  <a16:creationId xmlns:a16="http://schemas.microsoft.com/office/drawing/2014/main" id="{867C7041-AFBE-48F4-8B1B-9705A798D76E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37">
              <a:extLst>
                <a:ext uri="{FF2B5EF4-FFF2-40B4-BE49-F238E27FC236}">
                  <a16:creationId xmlns:a16="http://schemas.microsoft.com/office/drawing/2014/main" id="{9F1DB140-3613-4C5F-9309-ED2BEDCA9406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37">
              <a:extLst>
                <a:ext uri="{FF2B5EF4-FFF2-40B4-BE49-F238E27FC236}">
                  <a16:creationId xmlns:a16="http://schemas.microsoft.com/office/drawing/2014/main" id="{955606F7-8641-4750-AA4C-BC9253D0EA47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37">
              <a:extLst>
                <a:ext uri="{FF2B5EF4-FFF2-40B4-BE49-F238E27FC236}">
                  <a16:creationId xmlns:a16="http://schemas.microsoft.com/office/drawing/2014/main" id="{4429422B-8773-45D0-8533-FEFD82956F5A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37">
              <a:extLst>
                <a:ext uri="{FF2B5EF4-FFF2-40B4-BE49-F238E27FC236}">
                  <a16:creationId xmlns:a16="http://schemas.microsoft.com/office/drawing/2014/main" id="{8CFBD1C9-8D3E-47B3-B4C1-8DFE85AFCD75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37">
              <a:extLst>
                <a:ext uri="{FF2B5EF4-FFF2-40B4-BE49-F238E27FC236}">
                  <a16:creationId xmlns:a16="http://schemas.microsoft.com/office/drawing/2014/main" id="{6C51B271-0FB6-470B-9FD9-C2926EA5FF16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37">
              <a:extLst>
                <a:ext uri="{FF2B5EF4-FFF2-40B4-BE49-F238E27FC236}">
                  <a16:creationId xmlns:a16="http://schemas.microsoft.com/office/drawing/2014/main" id="{4D73233D-E68B-4302-80B5-49991AFC42D2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37">
              <a:extLst>
                <a:ext uri="{FF2B5EF4-FFF2-40B4-BE49-F238E27FC236}">
                  <a16:creationId xmlns:a16="http://schemas.microsoft.com/office/drawing/2014/main" id="{5FEFEFB5-7005-43C2-AFD7-47D603542575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37">
              <a:extLst>
                <a:ext uri="{FF2B5EF4-FFF2-40B4-BE49-F238E27FC236}">
                  <a16:creationId xmlns:a16="http://schemas.microsoft.com/office/drawing/2014/main" id="{7F080DE6-AD2B-4381-8554-97677856FD77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37">
              <a:extLst>
                <a:ext uri="{FF2B5EF4-FFF2-40B4-BE49-F238E27FC236}">
                  <a16:creationId xmlns:a16="http://schemas.microsoft.com/office/drawing/2014/main" id="{6E2F8A8B-5E5B-4098-B97B-BDFA36EA2DD4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37">
              <a:extLst>
                <a:ext uri="{FF2B5EF4-FFF2-40B4-BE49-F238E27FC236}">
                  <a16:creationId xmlns:a16="http://schemas.microsoft.com/office/drawing/2014/main" id="{E5AB5F47-45F9-4C21-8419-AEE985B2D202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37">
              <a:extLst>
                <a:ext uri="{FF2B5EF4-FFF2-40B4-BE49-F238E27FC236}">
                  <a16:creationId xmlns:a16="http://schemas.microsoft.com/office/drawing/2014/main" id="{59BCBF84-6BB2-43FC-B7A8-D399EAE8B063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37">
              <a:extLst>
                <a:ext uri="{FF2B5EF4-FFF2-40B4-BE49-F238E27FC236}">
                  <a16:creationId xmlns:a16="http://schemas.microsoft.com/office/drawing/2014/main" id="{EA041F46-79E6-4845-AE28-A54ADDE355C9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37">
              <a:extLst>
                <a:ext uri="{FF2B5EF4-FFF2-40B4-BE49-F238E27FC236}">
                  <a16:creationId xmlns:a16="http://schemas.microsoft.com/office/drawing/2014/main" id="{07C608A5-7494-42A7-82F1-473488929220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37">
              <a:extLst>
                <a:ext uri="{FF2B5EF4-FFF2-40B4-BE49-F238E27FC236}">
                  <a16:creationId xmlns:a16="http://schemas.microsoft.com/office/drawing/2014/main" id="{E8E1C367-32E4-4DBC-8F0E-B5DE53531381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37">
              <a:extLst>
                <a:ext uri="{FF2B5EF4-FFF2-40B4-BE49-F238E27FC236}">
                  <a16:creationId xmlns:a16="http://schemas.microsoft.com/office/drawing/2014/main" id="{53CA5C03-25E7-4610-B2FB-F5E9218686FB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37">
              <a:extLst>
                <a:ext uri="{FF2B5EF4-FFF2-40B4-BE49-F238E27FC236}">
                  <a16:creationId xmlns:a16="http://schemas.microsoft.com/office/drawing/2014/main" id="{06699AAE-8F86-46C4-B317-E8FE645DE32D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37">
              <a:extLst>
                <a:ext uri="{FF2B5EF4-FFF2-40B4-BE49-F238E27FC236}">
                  <a16:creationId xmlns:a16="http://schemas.microsoft.com/office/drawing/2014/main" id="{62EBF6B8-99DF-42A8-992D-D7AD18745EC2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37">
              <a:extLst>
                <a:ext uri="{FF2B5EF4-FFF2-40B4-BE49-F238E27FC236}">
                  <a16:creationId xmlns:a16="http://schemas.microsoft.com/office/drawing/2014/main" id="{B886E935-1D18-4775-809B-B86052E2C9FE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37">
              <a:extLst>
                <a:ext uri="{FF2B5EF4-FFF2-40B4-BE49-F238E27FC236}">
                  <a16:creationId xmlns:a16="http://schemas.microsoft.com/office/drawing/2014/main" id="{C740A124-5A61-44B1-A2E6-925F7D5D59C4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37">
              <a:extLst>
                <a:ext uri="{FF2B5EF4-FFF2-40B4-BE49-F238E27FC236}">
                  <a16:creationId xmlns:a16="http://schemas.microsoft.com/office/drawing/2014/main" id="{64D3A2D5-9334-438C-96DF-9AD75171FC6A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37">
              <a:extLst>
                <a:ext uri="{FF2B5EF4-FFF2-40B4-BE49-F238E27FC236}">
                  <a16:creationId xmlns:a16="http://schemas.microsoft.com/office/drawing/2014/main" id="{02A7A26B-523C-4B32-88B5-D4A504F00E3C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37">
              <a:extLst>
                <a:ext uri="{FF2B5EF4-FFF2-40B4-BE49-F238E27FC236}">
                  <a16:creationId xmlns:a16="http://schemas.microsoft.com/office/drawing/2014/main" id="{C29BF881-7A48-458D-BD76-51878FF14A36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37">
              <a:extLst>
                <a:ext uri="{FF2B5EF4-FFF2-40B4-BE49-F238E27FC236}">
                  <a16:creationId xmlns:a16="http://schemas.microsoft.com/office/drawing/2014/main" id="{8877EA2F-1B1E-4423-A5A4-82A341895E94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37">
              <a:extLst>
                <a:ext uri="{FF2B5EF4-FFF2-40B4-BE49-F238E27FC236}">
                  <a16:creationId xmlns:a16="http://schemas.microsoft.com/office/drawing/2014/main" id="{EBE43D60-A991-49F2-BE8A-FF0676EDF715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37">
              <a:extLst>
                <a:ext uri="{FF2B5EF4-FFF2-40B4-BE49-F238E27FC236}">
                  <a16:creationId xmlns:a16="http://schemas.microsoft.com/office/drawing/2014/main" id="{1DB76EBB-9817-47BE-8175-A1B99FCBA1B8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37">
              <a:extLst>
                <a:ext uri="{FF2B5EF4-FFF2-40B4-BE49-F238E27FC236}">
                  <a16:creationId xmlns:a16="http://schemas.microsoft.com/office/drawing/2014/main" id="{CA52D58B-8F80-459B-AD87-FA74B5ABC6A5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37">
              <a:extLst>
                <a:ext uri="{FF2B5EF4-FFF2-40B4-BE49-F238E27FC236}">
                  <a16:creationId xmlns:a16="http://schemas.microsoft.com/office/drawing/2014/main" id="{18300D12-5B49-4FC0-B42D-DD29889A19DC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37">
              <a:extLst>
                <a:ext uri="{FF2B5EF4-FFF2-40B4-BE49-F238E27FC236}">
                  <a16:creationId xmlns:a16="http://schemas.microsoft.com/office/drawing/2014/main" id="{8AFE35F7-5245-4F66-9364-9CF0D8BA0B00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37">
              <a:extLst>
                <a:ext uri="{FF2B5EF4-FFF2-40B4-BE49-F238E27FC236}">
                  <a16:creationId xmlns:a16="http://schemas.microsoft.com/office/drawing/2014/main" id="{4F30A6CB-0650-401A-975D-DDE1DE3060B0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37">
              <a:extLst>
                <a:ext uri="{FF2B5EF4-FFF2-40B4-BE49-F238E27FC236}">
                  <a16:creationId xmlns:a16="http://schemas.microsoft.com/office/drawing/2014/main" id="{DAF0CE27-DCA6-483D-BD11-4943B4998D37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37">
              <a:extLst>
                <a:ext uri="{FF2B5EF4-FFF2-40B4-BE49-F238E27FC236}">
                  <a16:creationId xmlns:a16="http://schemas.microsoft.com/office/drawing/2014/main" id="{7325747F-2C7A-4E0A-83C0-76BE0038FCF6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37">
              <a:extLst>
                <a:ext uri="{FF2B5EF4-FFF2-40B4-BE49-F238E27FC236}">
                  <a16:creationId xmlns:a16="http://schemas.microsoft.com/office/drawing/2014/main" id="{FF442335-3388-49D6-9ECA-03FC19356798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37">
              <a:extLst>
                <a:ext uri="{FF2B5EF4-FFF2-40B4-BE49-F238E27FC236}">
                  <a16:creationId xmlns:a16="http://schemas.microsoft.com/office/drawing/2014/main" id="{5B6F9948-8522-498E-B4B1-A37D4C784B5F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37">
              <a:extLst>
                <a:ext uri="{FF2B5EF4-FFF2-40B4-BE49-F238E27FC236}">
                  <a16:creationId xmlns:a16="http://schemas.microsoft.com/office/drawing/2014/main" id="{9A9A390F-D6F3-483E-969E-B8BCE1718BE2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37">
              <a:extLst>
                <a:ext uri="{FF2B5EF4-FFF2-40B4-BE49-F238E27FC236}">
                  <a16:creationId xmlns:a16="http://schemas.microsoft.com/office/drawing/2014/main" id="{75B58096-E547-4204-8BC9-B27E4A3178BB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37">
              <a:extLst>
                <a:ext uri="{FF2B5EF4-FFF2-40B4-BE49-F238E27FC236}">
                  <a16:creationId xmlns:a16="http://schemas.microsoft.com/office/drawing/2014/main" id="{032C30A8-F409-437D-83B6-29734C79D457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37">
              <a:extLst>
                <a:ext uri="{FF2B5EF4-FFF2-40B4-BE49-F238E27FC236}">
                  <a16:creationId xmlns:a16="http://schemas.microsoft.com/office/drawing/2014/main" id="{2B306D87-8260-49A9-9218-0873AAAECFEC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37">
              <a:extLst>
                <a:ext uri="{FF2B5EF4-FFF2-40B4-BE49-F238E27FC236}">
                  <a16:creationId xmlns:a16="http://schemas.microsoft.com/office/drawing/2014/main" id="{75917AD1-04BD-472C-956C-C680E94B5BF0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37">
              <a:extLst>
                <a:ext uri="{FF2B5EF4-FFF2-40B4-BE49-F238E27FC236}">
                  <a16:creationId xmlns:a16="http://schemas.microsoft.com/office/drawing/2014/main" id="{E7EDDDA4-1918-47D8-A4AF-10D03D3EB7A4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37">
              <a:extLst>
                <a:ext uri="{FF2B5EF4-FFF2-40B4-BE49-F238E27FC236}">
                  <a16:creationId xmlns:a16="http://schemas.microsoft.com/office/drawing/2014/main" id="{5DFE2BCD-28E7-4D75-8429-E6E639FA8AF2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37">
              <a:extLst>
                <a:ext uri="{FF2B5EF4-FFF2-40B4-BE49-F238E27FC236}">
                  <a16:creationId xmlns:a16="http://schemas.microsoft.com/office/drawing/2014/main" id="{69173BDC-3B9E-4885-B4B5-8E631A10D399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37">
              <a:extLst>
                <a:ext uri="{FF2B5EF4-FFF2-40B4-BE49-F238E27FC236}">
                  <a16:creationId xmlns:a16="http://schemas.microsoft.com/office/drawing/2014/main" id="{E9CEF316-3FBE-4DE6-B6BD-0792F8E411F7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37">
              <a:extLst>
                <a:ext uri="{FF2B5EF4-FFF2-40B4-BE49-F238E27FC236}">
                  <a16:creationId xmlns:a16="http://schemas.microsoft.com/office/drawing/2014/main" id="{EECE89AB-BEF6-4662-A315-7A77758A8332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37">
              <a:extLst>
                <a:ext uri="{FF2B5EF4-FFF2-40B4-BE49-F238E27FC236}">
                  <a16:creationId xmlns:a16="http://schemas.microsoft.com/office/drawing/2014/main" id="{6CC39A10-4407-4597-8A51-38E060F3F4C1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37">
              <a:extLst>
                <a:ext uri="{FF2B5EF4-FFF2-40B4-BE49-F238E27FC236}">
                  <a16:creationId xmlns:a16="http://schemas.microsoft.com/office/drawing/2014/main" id="{F36ED897-CB29-413D-9FA0-645449FDEDF8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37">
              <a:extLst>
                <a:ext uri="{FF2B5EF4-FFF2-40B4-BE49-F238E27FC236}">
                  <a16:creationId xmlns:a16="http://schemas.microsoft.com/office/drawing/2014/main" id="{AFC99781-4B32-49C6-9A2C-4C13113A934E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37">
              <a:extLst>
                <a:ext uri="{FF2B5EF4-FFF2-40B4-BE49-F238E27FC236}">
                  <a16:creationId xmlns:a16="http://schemas.microsoft.com/office/drawing/2014/main" id="{DCD12AD7-418B-430C-AD66-1B99A301AFB5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37">
              <a:extLst>
                <a:ext uri="{FF2B5EF4-FFF2-40B4-BE49-F238E27FC236}">
                  <a16:creationId xmlns:a16="http://schemas.microsoft.com/office/drawing/2014/main" id="{E7D08E4A-5CAF-4E2C-97A1-C17F08427343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37">
              <a:extLst>
                <a:ext uri="{FF2B5EF4-FFF2-40B4-BE49-F238E27FC236}">
                  <a16:creationId xmlns:a16="http://schemas.microsoft.com/office/drawing/2014/main" id="{00AA03A6-FF78-4311-81BB-1B5D43D9AB28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37">
              <a:extLst>
                <a:ext uri="{FF2B5EF4-FFF2-40B4-BE49-F238E27FC236}">
                  <a16:creationId xmlns:a16="http://schemas.microsoft.com/office/drawing/2014/main" id="{123E4593-5381-4916-8AEE-D1296178BB7D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37">
              <a:extLst>
                <a:ext uri="{FF2B5EF4-FFF2-40B4-BE49-F238E27FC236}">
                  <a16:creationId xmlns:a16="http://schemas.microsoft.com/office/drawing/2014/main" id="{0081BC9F-ECEC-4C71-9981-78A3EC685D47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37">
              <a:extLst>
                <a:ext uri="{FF2B5EF4-FFF2-40B4-BE49-F238E27FC236}">
                  <a16:creationId xmlns:a16="http://schemas.microsoft.com/office/drawing/2014/main" id="{8FFDAC0E-DD11-4EC0-99E9-DF6F777A6328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37">
              <a:extLst>
                <a:ext uri="{FF2B5EF4-FFF2-40B4-BE49-F238E27FC236}">
                  <a16:creationId xmlns:a16="http://schemas.microsoft.com/office/drawing/2014/main" id="{D4C31439-04C9-4172-9357-85BF161AA858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37">
              <a:extLst>
                <a:ext uri="{FF2B5EF4-FFF2-40B4-BE49-F238E27FC236}">
                  <a16:creationId xmlns:a16="http://schemas.microsoft.com/office/drawing/2014/main" id="{9BB36029-6899-408F-A273-CC4BC2B45948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37">
              <a:extLst>
                <a:ext uri="{FF2B5EF4-FFF2-40B4-BE49-F238E27FC236}">
                  <a16:creationId xmlns:a16="http://schemas.microsoft.com/office/drawing/2014/main" id="{22AD1218-2011-463B-9770-F00DABEBFA89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37">
              <a:extLst>
                <a:ext uri="{FF2B5EF4-FFF2-40B4-BE49-F238E27FC236}">
                  <a16:creationId xmlns:a16="http://schemas.microsoft.com/office/drawing/2014/main" id="{5F2DEF3D-538B-4641-8F9C-986107324490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37">
              <a:extLst>
                <a:ext uri="{FF2B5EF4-FFF2-40B4-BE49-F238E27FC236}">
                  <a16:creationId xmlns:a16="http://schemas.microsoft.com/office/drawing/2014/main" id="{68B685E2-972D-416D-8296-37940BF96D53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37">
              <a:extLst>
                <a:ext uri="{FF2B5EF4-FFF2-40B4-BE49-F238E27FC236}">
                  <a16:creationId xmlns:a16="http://schemas.microsoft.com/office/drawing/2014/main" id="{52AD74FA-18BE-4841-BA36-577F71C5EF8D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37">
              <a:extLst>
                <a:ext uri="{FF2B5EF4-FFF2-40B4-BE49-F238E27FC236}">
                  <a16:creationId xmlns:a16="http://schemas.microsoft.com/office/drawing/2014/main" id="{C94AF589-E0D3-457D-8931-8658102D9991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37">
              <a:extLst>
                <a:ext uri="{FF2B5EF4-FFF2-40B4-BE49-F238E27FC236}">
                  <a16:creationId xmlns:a16="http://schemas.microsoft.com/office/drawing/2014/main" id="{6E1AE5E4-C890-4D0F-9CD1-D03F0DD540FA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37">
              <a:extLst>
                <a:ext uri="{FF2B5EF4-FFF2-40B4-BE49-F238E27FC236}">
                  <a16:creationId xmlns:a16="http://schemas.microsoft.com/office/drawing/2014/main" id="{0F16974F-6A3B-43A9-AD90-381C999ECF2E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37">
              <a:extLst>
                <a:ext uri="{FF2B5EF4-FFF2-40B4-BE49-F238E27FC236}">
                  <a16:creationId xmlns:a16="http://schemas.microsoft.com/office/drawing/2014/main" id="{BF4DB1B0-E23D-4483-9A2E-84BA31F9CE1E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37">
              <a:extLst>
                <a:ext uri="{FF2B5EF4-FFF2-40B4-BE49-F238E27FC236}">
                  <a16:creationId xmlns:a16="http://schemas.microsoft.com/office/drawing/2014/main" id="{9AAE54EB-FF8A-436C-87F7-6EE796261C17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37">
              <a:extLst>
                <a:ext uri="{FF2B5EF4-FFF2-40B4-BE49-F238E27FC236}">
                  <a16:creationId xmlns:a16="http://schemas.microsoft.com/office/drawing/2014/main" id="{0482843B-9395-49F8-BA38-77F742B7BE8B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37">
              <a:extLst>
                <a:ext uri="{FF2B5EF4-FFF2-40B4-BE49-F238E27FC236}">
                  <a16:creationId xmlns:a16="http://schemas.microsoft.com/office/drawing/2014/main" id="{5B44B1AD-C87F-4C9F-8D02-688147B109C2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37">
              <a:extLst>
                <a:ext uri="{FF2B5EF4-FFF2-40B4-BE49-F238E27FC236}">
                  <a16:creationId xmlns:a16="http://schemas.microsoft.com/office/drawing/2014/main" id="{BDD9E236-8A9B-4877-B309-2D6777806AA3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37">
              <a:extLst>
                <a:ext uri="{FF2B5EF4-FFF2-40B4-BE49-F238E27FC236}">
                  <a16:creationId xmlns:a16="http://schemas.microsoft.com/office/drawing/2014/main" id="{D3D5B81E-F461-4215-BD75-58FDE4E435C5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37">
              <a:extLst>
                <a:ext uri="{FF2B5EF4-FFF2-40B4-BE49-F238E27FC236}">
                  <a16:creationId xmlns:a16="http://schemas.microsoft.com/office/drawing/2014/main" id="{48FA8088-7EFB-462D-82D1-A3D48E53AF9D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37">
              <a:extLst>
                <a:ext uri="{FF2B5EF4-FFF2-40B4-BE49-F238E27FC236}">
                  <a16:creationId xmlns:a16="http://schemas.microsoft.com/office/drawing/2014/main" id="{6FA67149-F923-4650-B787-F325399F27BC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37">
              <a:extLst>
                <a:ext uri="{FF2B5EF4-FFF2-40B4-BE49-F238E27FC236}">
                  <a16:creationId xmlns:a16="http://schemas.microsoft.com/office/drawing/2014/main" id="{AB59C6C3-A70C-4891-A899-0B5FD606B203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37">
              <a:extLst>
                <a:ext uri="{FF2B5EF4-FFF2-40B4-BE49-F238E27FC236}">
                  <a16:creationId xmlns:a16="http://schemas.microsoft.com/office/drawing/2014/main" id="{8A2AF5E9-718A-413B-B0E2-4E156E93D5B2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37">
              <a:extLst>
                <a:ext uri="{FF2B5EF4-FFF2-40B4-BE49-F238E27FC236}">
                  <a16:creationId xmlns:a16="http://schemas.microsoft.com/office/drawing/2014/main" id="{5CFE9BF1-FCBE-46AB-A83C-D55EFD38D41B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37">
              <a:extLst>
                <a:ext uri="{FF2B5EF4-FFF2-40B4-BE49-F238E27FC236}">
                  <a16:creationId xmlns:a16="http://schemas.microsoft.com/office/drawing/2014/main" id="{94892102-764F-4FF9-8547-412318833907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37">
              <a:extLst>
                <a:ext uri="{FF2B5EF4-FFF2-40B4-BE49-F238E27FC236}">
                  <a16:creationId xmlns:a16="http://schemas.microsoft.com/office/drawing/2014/main" id="{EA1CC7A6-8AC5-4277-9875-73B924536FBB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37">
              <a:extLst>
                <a:ext uri="{FF2B5EF4-FFF2-40B4-BE49-F238E27FC236}">
                  <a16:creationId xmlns:a16="http://schemas.microsoft.com/office/drawing/2014/main" id="{58472C9F-305E-40AF-99B5-D0079688C418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37">
              <a:extLst>
                <a:ext uri="{FF2B5EF4-FFF2-40B4-BE49-F238E27FC236}">
                  <a16:creationId xmlns:a16="http://schemas.microsoft.com/office/drawing/2014/main" id="{BA22DEDD-30DA-42A5-8578-44044A1D72C7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37">
              <a:extLst>
                <a:ext uri="{FF2B5EF4-FFF2-40B4-BE49-F238E27FC236}">
                  <a16:creationId xmlns:a16="http://schemas.microsoft.com/office/drawing/2014/main" id="{44A50EB5-1486-475F-B385-46A8F0E1CC77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37">
              <a:extLst>
                <a:ext uri="{FF2B5EF4-FFF2-40B4-BE49-F238E27FC236}">
                  <a16:creationId xmlns:a16="http://schemas.microsoft.com/office/drawing/2014/main" id="{9E462518-D9BF-4304-85D9-BB32C91D3841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37">
              <a:extLst>
                <a:ext uri="{FF2B5EF4-FFF2-40B4-BE49-F238E27FC236}">
                  <a16:creationId xmlns:a16="http://schemas.microsoft.com/office/drawing/2014/main" id="{4C7400F9-2D03-4E4B-89BC-0B78F03CDEEE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37">
              <a:extLst>
                <a:ext uri="{FF2B5EF4-FFF2-40B4-BE49-F238E27FC236}">
                  <a16:creationId xmlns:a16="http://schemas.microsoft.com/office/drawing/2014/main" id="{F26892BE-D53F-43DB-BF7E-DBBC973EE5C4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37">
              <a:extLst>
                <a:ext uri="{FF2B5EF4-FFF2-40B4-BE49-F238E27FC236}">
                  <a16:creationId xmlns:a16="http://schemas.microsoft.com/office/drawing/2014/main" id="{826A0801-8821-4495-BD12-502067379104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37">
              <a:extLst>
                <a:ext uri="{FF2B5EF4-FFF2-40B4-BE49-F238E27FC236}">
                  <a16:creationId xmlns:a16="http://schemas.microsoft.com/office/drawing/2014/main" id="{F9A78A88-FB67-4451-9639-D4E63E40235F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37">
              <a:extLst>
                <a:ext uri="{FF2B5EF4-FFF2-40B4-BE49-F238E27FC236}">
                  <a16:creationId xmlns:a16="http://schemas.microsoft.com/office/drawing/2014/main" id="{6B92EBCC-435E-44E1-BF8D-F8781C81C658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37">
              <a:extLst>
                <a:ext uri="{FF2B5EF4-FFF2-40B4-BE49-F238E27FC236}">
                  <a16:creationId xmlns:a16="http://schemas.microsoft.com/office/drawing/2014/main" id="{E3985F90-78B0-410A-BC38-3DF209E8719C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37">
              <a:extLst>
                <a:ext uri="{FF2B5EF4-FFF2-40B4-BE49-F238E27FC236}">
                  <a16:creationId xmlns:a16="http://schemas.microsoft.com/office/drawing/2014/main" id="{FE759191-2BE2-4447-A6B9-9D3540C04BBB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37">
              <a:extLst>
                <a:ext uri="{FF2B5EF4-FFF2-40B4-BE49-F238E27FC236}">
                  <a16:creationId xmlns:a16="http://schemas.microsoft.com/office/drawing/2014/main" id="{952788FE-ABC4-4A68-911B-24BB1090826D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37">
              <a:extLst>
                <a:ext uri="{FF2B5EF4-FFF2-40B4-BE49-F238E27FC236}">
                  <a16:creationId xmlns:a16="http://schemas.microsoft.com/office/drawing/2014/main" id="{6EC0218D-58D6-49B5-8706-2BE5FFEEA48B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37">
              <a:extLst>
                <a:ext uri="{FF2B5EF4-FFF2-40B4-BE49-F238E27FC236}">
                  <a16:creationId xmlns:a16="http://schemas.microsoft.com/office/drawing/2014/main" id="{C433D5A1-EA40-45A4-A41B-E096AF156F96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37">
              <a:extLst>
                <a:ext uri="{FF2B5EF4-FFF2-40B4-BE49-F238E27FC236}">
                  <a16:creationId xmlns:a16="http://schemas.microsoft.com/office/drawing/2014/main" id="{4B8DDA3B-33C2-4887-96E7-112536EF08F6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37">
              <a:extLst>
                <a:ext uri="{FF2B5EF4-FFF2-40B4-BE49-F238E27FC236}">
                  <a16:creationId xmlns:a16="http://schemas.microsoft.com/office/drawing/2014/main" id="{B6FB8EC5-3D56-492F-9BB5-CF6853B4EF0E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37">
              <a:extLst>
                <a:ext uri="{FF2B5EF4-FFF2-40B4-BE49-F238E27FC236}">
                  <a16:creationId xmlns:a16="http://schemas.microsoft.com/office/drawing/2014/main" id="{28888227-140D-46F0-ABBC-9727B0016617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37">
              <a:extLst>
                <a:ext uri="{FF2B5EF4-FFF2-40B4-BE49-F238E27FC236}">
                  <a16:creationId xmlns:a16="http://schemas.microsoft.com/office/drawing/2014/main" id="{5ADDF17E-9FCC-41A4-B774-A01CFF02C53F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37">
              <a:extLst>
                <a:ext uri="{FF2B5EF4-FFF2-40B4-BE49-F238E27FC236}">
                  <a16:creationId xmlns:a16="http://schemas.microsoft.com/office/drawing/2014/main" id="{1D07306A-C30B-4E9E-B276-D549B393AAFF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37">
              <a:extLst>
                <a:ext uri="{FF2B5EF4-FFF2-40B4-BE49-F238E27FC236}">
                  <a16:creationId xmlns:a16="http://schemas.microsoft.com/office/drawing/2014/main" id="{39BB72DC-4998-49C1-B008-0FD8746C449B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37">
              <a:extLst>
                <a:ext uri="{FF2B5EF4-FFF2-40B4-BE49-F238E27FC236}">
                  <a16:creationId xmlns:a16="http://schemas.microsoft.com/office/drawing/2014/main" id="{CB850B21-4957-4A30-A859-5F1BADA547A0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37">
              <a:extLst>
                <a:ext uri="{FF2B5EF4-FFF2-40B4-BE49-F238E27FC236}">
                  <a16:creationId xmlns:a16="http://schemas.microsoft.com/office/drawing/2014/main" id="{1C21102B-0CBC-4E91-B5C5-5FCCC432995A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37">
              <a:extLst>
                <a:ext uri="{FF2B5EF4-FFF2-40B4-BE49-F238E27FC236}">
                  <a16:creationId xmlns:a16="http://schemas.microsoft.com/office/drawing/2014/main" id="{9D601575-97A0-4A14-A50A-F2B782FC82A0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37">
              <a:extLst>
                <a:ext uri="{FF2B5EF4-FFF2-40B4-BE49-F238E27FC236}">
                  <a16:creationId xmlns:a16="http://schemas.microsoft.com/office/drawing/2014/main" id="{C9C84D04-45ED-44CF-B9A8-05813E96F2C4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37">
              <a:extLst>
                <a:ext uri="{FF2B5EF4-FFF2-40B4-BE49-F238E27FC236}">
                  <a16:creationId xmlns:a16="http://schemas.microsoft.com/office/drawing/2014/main" id="{7F30E8E7-22AF-4F4F-B676-EA219AEF4D66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37">
              <a:extLst>
                <a:ext uri="{FF2B5EF4-FFF2-40B4-BE49-F238E27FC236}">
                  <a16:creationId xmlns:a16="http://schemas.microsoft.com/office/drawing/2014/main" id="{AEE43D57-54C4-4559-B90E-48107382A28F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37">
              <a:extLst>
                <a:ext uri="{FF2B5EF4-FFF2-40B4-BE49-F238E27FC236}">
                  <a16:creationId xmlns:a16="http://schemas.microsoft.com/office/drawing/2014/main" id="{1130E911-013D-40F7-8397-0AD431FB3C19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37">
              <a:extLst>
                <a:ext uri="{FF2B5EF4-FFF2-40B4-BE49-F238E27FC236}">
                  <a16:creationId xmlns:a16="http://schemas.microsoft.com/office/drawing/2014/main" id="{EA69FA56-21C5-490A-B698-84371704CC63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37">
              <a:extLst>
                <a:ext uri="{FF2B5EF4-FFF2-40B4-BE49-F238E27FC236}">
                  <a16:creationId xmlns:a16="http://schemas.microsoft.com/office/drawing/2014/main" id="{8510CF83-A6A0-4F95-8973-8B10BA79129E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37">
              <a:extLst>
                <a:ext uri="{FF2B5EF4-FFF2-40B4-BE49-F238E27FC236}">
                  <a16:creationId xmlns:a16="http://schemas.microsoft.com/office/drawing/2014/main" id="{1E1E7673-61BB-4386-9CDE-FD017DC5AE1A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37">
              <a:extLst>
                <a:ext uri="{FF2B5EF4-FFF2-40B4-BE49-F238E27FC236}">
                  <a16:creationId xmlns:a16="http://schemas.microsoft.com/office/drawing/2014/main" id="{649B8639-218D-4EAD-A4C9-A31793EBD123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37">
              <a:extLst>
                <a:ext uri="{FF2B5EF4-FFF2-40B4-BE49-F238E27FC236}">
                  <a16:creationId xmlns:a16="http://schemas.microsoft.com/office/drawing/2014/main" id="{1711190A-0264-45B8-B7B7-06BA0DBC47ED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37">
              <a:extLst>
                <a:ext uri="{FF2B5EF4-FFF2-40B4-BE49-F238E27FC236}">
                  <a16:creationId xmlns:a16="http://schemas.microsoft.com/office/drawing/2014/main" id="{7F871062-03F3-401C-A3DF-D7EB61C6C627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37">
              <a:extLst>
                <a:ext uri="{FF2B5EF4-FFF2-40B4-BE49-F238E27FC236}">
                  <a16:creationId xmlns:a16="http://schemas.microsoft.com/office/drawing/2014/main" id="{A8E6D38E-A9BA-4B38-9341-72BDF0AB3215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37">
              <a:extLst>
                <a:ext uri="{FF2B5EF4-FFF2-40B4-BE49-F238E27FC236}">
                  <a16:creationId xmlns:a16="http://schemas.microsoft.com/office/drawing/2014/main" id="{90409901-09E2-4B7E-AD81-3020723C5928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37">
              <a:extLst>
                <a:ext uri="{FF2B5EF4-FFF2-40B4-BE49-F238E27FC236}">
                  <a16:creationId xmlns:a16="http://schemas.microsoft.com/office/drawing/2014/main" id="{E7BEA892-9686-4DF3-AAA1-6798904184F3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37">
              <a:extLst>
                <a:ext uri="{FF2B5EF4-FFF2-40B4-BE49-F238E27FC236}">
                  <a16:creationId xmlns:a16="http://schemas.microsoft.com/office/drawing/2014/main" id="{F349953A-63D0-4B5B-A540-8636B9A6C024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37">
              <a:extLst>
                <a:ext uri="{FF2B5EF4-FFF2-40B4-BE49-F238E27FC236}">
                  <a16:creationId xmlns:a16="http://schemas.microsoft.com/office/drawing/2014/main" id="{8462F233-23D6-49DE-BDF2-E37DB44CD294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37">
              <a:extLst>
                <a:ext uri="{FF2B5EF4-FFF2-40B4-BE49-F238E27FC236}">
                  <a16:creationId xmlns:a16="http://schemas.microsoft.com/office/drawing/2014/main" id="{ADB1BECB-5F8B-4D24-A449-2D0C53C8482D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37">
              <a:extLst>
                <a:ext uri="{FF2B5EF4-FFF2-40B4-BE49-F238E27FC236}">
                  <a16:creationId xmlns:a16="http://schemas.microsoft.com/office/drawing/2014/main" id="{D246338C-6CC5-432D-8401-3B6B169C2393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37">
              <a:extLst>
                <a:ext uri="{FF2B5EF4-FFF2-40B4-BE49-F238E27FC236}">
                  <a16:creationId xmlns:a16="http://schemas.microsoft.com/office/drawing/2014/main" id="{6C439B09-E4DC-44DF-9EF7-7B9AEA4EAB68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37">
              <a:extLst>
                <a:ext uri="{FF2B5EF4-FFF2-40B4-BE49-F238E27FC236}">
                  <a16:creationId xmlns:a16="http://schemas.microsoft.com/office/drawing/2014/main" id="{E6D4DF0C-B76B-4AF9-83D7-8E7C9DD35BCF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37">
              <a:extLst>
                <a:ext uri="{FF2B5EF4-FFF2-40B4-BE49-F238E27FC236}">
                  <a16:creationId xmlns:a16="http://schemas.microsoft.com/office/drawing/2014/main" id="{880321BE-E4C1-4139-AB58-D5FB5B7D69BB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37">
              <a:extLst>
                <a:ext uri="{FF2B5EF4-FFF2-40B4-BE49-F238E27FC236}">
                  <a16:creationId xmlns:a16="http://schemas.microsoft.com/office/drawing/2014/main" id="{44F388D7-B0C4-4205-806A-DD41B01B1BD2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37">
              <a:extLst>
                <a:ext uri="{FF2B5EF4-FFF2-40B4-BE49-F238E27FC236}">
                  <a16:creationId xmlns:a16="http://schemas.microsoft.com/office/drawing/2014/main" id="{59B94F81-2D4D-4830-B4CF-1C1339CC87DC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37">
              <a:extLst>
                <a:ext uri="{FF2B5EF4-FFF2-40B4-BE49-F238E27FC236}">
                  <a16:creationId xmlns:a16="http://schemas.microsoft.com/office/drawing/2014/main" id="{3DC675EA-0759-4F84-B3FE-5A9A352C30D5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37">
              <a:extLst>
                <a:ext uri="{FF2B5EF4-FFF2-40B4-BE49-F238E27FC236}">
                  <a16:creationId xmlns:a16="http://schemas.microsoft.com/office/drawing/2014/main" id="{D8B7A85D-AAD4-4D30-8D88-0E0BF27A1BBA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37">
              <a:extLst>
                <a:ext uri="{FF2B5EF4-FFF2-40B4-BE49-F238E27FC236}">
                  <a16:creationId xmlns:a16="http://schemas.microsoft.com/office/drawing/2014/main" id="{0A9F801E-FA91-415F-989E-C3C15DFCFE9E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37">
              <a:extLst>
                <a:ext uri="{FF2B5EF4-FFF2-40B4-BE49-F238E27FC236}">
                  <a16:creationId xmlns:a16="http://schemas.microsoft.com/office/drawing/2014/main" id="{4EAA15C2-6AC1-4AF0-BD71-ADA271679AE3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37">
              <a:extLst>
                <a:ext uri="{FF2B5EF4-FFF2-40B4-BE49-F238E27FC236}">
                  <a16:creationId xmlns:a16="http://schemas.microsoft.com/office/drawing/2014/main" id="{EF2A84C8-089D-4540-8512-E6D4C1A36709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37">
              <a:extLst>
                <a:ext uri="{FF2B5EF4-FFF2-40B4-BE49-F238E27FC236}">
                  <a16:creationId xmlns:a16="http://schemas.microsoft.com/office/drawing/2014/main" id="{2CDC2F20-7156-4AF7-A011-E04ED14B87EA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37">
              <a:extLst>
                <a:ext uri="{FF2B5EF4-FFF2-40B4-BE49-F238E27FC236}">
                  <a16:creationId xmlns:a16="http://schemas.microsoft.com/office/drawing/2014/main" id="{428A85D4-8D41-4AD0-86B7-C6007BAABE3D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37">
              <a:extLst>
                <a:ext uri="{FF2B5EF4-FFF2-40B4-BE49-F238E27FC236}">
                  <a16:creationId xmlns:a16="http://schemas.microsoft.com/office/drawing/2014/main" id="{912B49F7-CFAF-4A21-942B-4305ECEF3B9B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37">
              <a:extLst>
                <a:ext uri="{FF2B5EF4-FFF2-40B4-BE49-F238E27FC236}">
                  <a16:creationId xmlns:a16="http://schemas.microsoft.com/office/drawing/2014/main" id="{16DE17FF-EEAB-4E20-AF13-CA4D7F2ADF24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37">
              <a:extLst>
                <a:ext uri="{FF2B5EF4-FFF2-40B4-BE49-F238E27FC236}">
                  <a16:creationId xmlns:a16="http://schemas.microsoft.com/office/drawing/2014/main" id="{5C267A25-2193-484E-AFAC-66A742288933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37">
              <a:extLst>
                <a:ext uri="{FF2B5EF4-FFF2-40B4-BE49-F238E27FC236}">
                  <a16:creationId xmlns:a16="http://schemas.microsoft.com/office/drawing/2014/main" id="{1606F532-7CB9-495B-9946-78FC905EBF6C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37">
              <a:extLst>
                <a:ext uri="{FF2B5EF4-FFF2-40B4-BE49-F238E27FC236}">
                  <a16:creationId xmlns:a16="http://schemas.microsoft.com/office/drawing/2014/main" id="{B0D82527-5E6D-4BBE-9844-70DDC85B63DA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37">
              <a:extLst>
                <a:ext uri="{FF2B5EF4-FFF2-40B4-BE49-F238E27FC236}">
                  <a16:creationId xmlns:a16="http://schemas.microsoft.com/office/drawing/2014/main" id="{60D26F60-B630-45F0-9EDB-82E6DB7B91D8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37">
              <a:extLst>
                <a:ext uri="{FF2B5EF4-FFF2-40B4-BE49-F238E27FC236}">
                  <a16:creationId xmlns:a16="http://schemas.microsoft.com/office/drawing/2014/main" id="{C604638F-9FFB-4CD2-BAC0-228369BF64FF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37">
              <a:extLst>
                <a:ext uri="{FF2B5EF4-FFF2-40B4-BE49-F238E27FC236}">
                  <a16:creationId xmlns:a16="http://schemas.microsoft.com/office/drawing/2014/main" id="{A3583D6C-73C6-498A-95A0-DECB75627D37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37">
              <a:extLst>
                <a:ext uri="{FF2B5EF4-FFF2-40B4-BE49-F238E27FC236}">
                  <a16:creationId xmlns:a16="http://schemas.microsoft.com/office/drawing/2014/main" id="{43278923-E30D-49A0-B523-A9199FF3D464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37">
              <a:extLst>
                <a:ext uri="{FF2B5EF4-FFF2-40B4-BE49-F238E27FC236}">
                  <a16:creationId xmlns:a16="http://schemas.microsoft.com/office/drawing/2014/main" id="{A45C50DD-FE1B-444F-9B4A-A2D5952683C8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37">
              <a:extLst>
                <a:ext uri="{FF2B5EF4-FFF2-40B4-BE49-F238E27FC236}">
                  <a16:creationId xmlns:a16="http://schemas.microsoft.com/office/drawing/2014/main" id="{A69F0234-DEF6-4BBB-855B-6D6EC918AB9C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37">
              <a:extLst>
                <a:ext uri="{FF2B5EF4-FFF2-40B4-BE49-F238E27FC236}">
                  <a16:creationId xmlns:a16="http://schemas.microsoft.com/office/drawing/2014/main" id="{F4F2E5C3-5D9D-4787-8450-94C537BE0B9E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37">
              <a:extLst>
                <a:ext uri="{FF2B5EF4-FFF2-40B4-BE49-F238E27FC236}">
                  <a16:creationId xmlns:a16="http://schemas.microsoft.com/office/drawing/2014/main" id="{9A85F3F9-DC60-44FF-9CB6-CA3FF42728EA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37">
              <a:extLst>
                <a:ext uri="{FF2B5EF4-FFF2-40B4-BE49-F238E27FC236}">
                  <a16:creationId xmlns:a16="http://schemas.microsoft.com/office/drawing/2014/main" id="{9A163891-72DB-4D0D-839E-53A806E45BC2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37">
              <a:extLst>
                <a:ext uri="{FF2B5EF4-FFF2-40B4-BE49-F238E27FC236}">
                  <a16:creationId xmlns:a16="http://schemas.microsoft.com/office/drawing/2014/main" id="{9BDD7DCC-4214-418A-ACD4-8C7DE7865EB8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37">
              <a:extLst>
                <a:ext uri="{FF2B5EF4-FFF2-40B4-BE49-F238E27FC236}">
                  <a16:creationId xmlns:a16="http://schemas.microsoft.com/office/drawing/2014/main" id="{02314ECE-E33E-45DB-B9B7-A541C5333E7B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37">
              <a:extLst>
                <a:ext uri="{FF2B5EF4-FFF2-40B4-BE49-F238E27FC236}">
                  <a16:creationId xmlns:a16="http://schemas.microsoft.com/office/drawing/2014/main" id="{1942048B-A62D-442F-B46F-3A97CD972FEF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306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37">
              <a:extLst>
                <a:ext uri="{FF2B5EF4-FFF2-40B4-BE49-F238E27FC236}">
                  <a16:creationId xmlns:a16="http://schemas.microsoft.com/office/drawing/2014/main" id="{DE16F9E8-29AC-40DB-B541-DB05D422231A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37">
              <a:extLst>
                <a:ext uri="{FF2B5EF4-FFF2-40B4-BE49-F238E27FC236}">
                  <a16:creationId xmlns:a16="http://schemas.microsoft.com/office/drawing/2014/main" id="{32A413A1-5045-4F7E-A3E3-A1096D9D2D6A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37">
              <a:extLst>
                <a:ext uri="{FF2B5EF4-FFF2-40B4-BE49-F238E27FC236}">
                  <a16:creationId xmlns:a16="http://schemas.microsoft.com/office/drawing/2014/main" id="{CEEF850B-F3CA-4C58-B631-4FED9D58C4AF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37">
              <a:extLst>
                <a:ext uri="{FF2B5EF4-FFF2-40B4-BE49-F238E27FC236}">
                  <a16:creationId xmlns:a16="http://schemas.microsoft.com/office/drawing/2014/main" id="{631B1A62-994B-47C5-94CB-9FB71D436CF5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37">
              <a:extLst>
                <a:ext uri="{FF2B5EF4-FFF2-40B4-BE49-F238E27FC236}">
                  <a16:creationId xmlns:a16="http://schemas.microsoft.com/office/drawing/2014/main" id="{F11B9238-AE13-4C52-90AF-A4120F3D8B20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37">
              <a:extLst>
                <a:ext uri="{FF2B5EF4-FFF2-40B4-BE49-F238E27FC236}">
                  <a16:creationId xmlns:a16="http://schemas.microsoft.com/office/drawing/2014/main" id="{CDB59305-A55A-49FF-9974-9B4820872FC9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04;p37">
              <a:extLst>
                <a:ext uri="{FF2B5EF4-FFF2-40B4-BE49-F238E27FC236}">
                  <a16:creationId xmlns:a16="http://schemas.microsoft.com/office/drawing/2014/main" id="{30DBDC5F-C623-4EA8-8C9B-A5B564AD8B2F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05;p37">
              <a:extLst>
                <a:ext uri="{FF2B5EF4-FFF2-40B4-BE49-F238E27FC236}">
                  <a16:creationId xmlns:a16="http://schemas.microsoft.com/office/drawing/2014/main" id="{2691B078-F972-42E0-9CC7-553492C6602A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hlinkClick r:id="rId3" action="ppaction://hlinksldjump"/>
            <a:extLst>
              <a:ext uri="{FF2B5EF4-FFF2-40B4-BE49-F238E27FC236}">
                <a16:creationId xmlns:a16="http://schemas.microsoft.com/office/drawing/2014/main" id="{25CAB012-426D-49DE-9271-FF933F20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7" y="3815754"/>
            <a:ext cx="423080" cy="423080"/>
          </a:xfrm>
          <a:prstGeom prst="rect">
            <a:avLst/>
          </a:prstGeom>
        </p:spPr>
      </p:pic>
      <p:sp>
        <p:nvSpPr>
          <p:cNvPr id="222" name="Google Shape;1254;p51">
            <a:extLst>
              <a:ext uri="{FF2B5EF4-FFF2-40B4-BE49-F238E27FC236}">
                <a16:creationId xmlns:a16="http://schemas.microsoft.com/office/drawing/2014/main" id="{ADF362BA-FBDA-4D3C-AF1F-8C25A84BBAED}"/>
              </a:ext>
            </a:extLst>
          </p:cNvPr>
          <p:cNvSpPr txBox="1">
            <a:spLocks/>
          </p:cNvSpPr>
          <p:nvPr/>
        </p:nvSpPr>
        <p:spPr>
          <a:xfrm>
            <a:off x="1135020" y="3823816"/>
            <a:ext cx="3151169" cy="382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i="1" dirty="0"/>
              <a:t>Clique para assistir a demonstração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97D2145D-3629-46FD-9469-B929954986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232247"/>
                  </p:ext>
                </p:extLst>
              </p:nvPr>
            </p:nvGraphicFramePr>
            <p:xfrm>
              <a:off x="373549" y="1446635"/>
              <a:ext cx="4125753" cy="2320737"/>
            </p:xfrm>
            <a:graphic>
              <a:graphicData uri="http://schemas.microsoft.com/office/powerpoint/2016/slidezoom">
                <pslz:sldZm>
                  <pslz:sldZmObj sldId="312" cId="3383517599">
                    <pslz:zmPr id="{24747E57-5989-4A18-8D6E-C8CC59831E6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25753" cy="23207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D2145D-3629-46FD-9469-B92995498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549" y="1446635"/>
                <a:ext cx="4125753" cy="23207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4" name="Retângulo 53">
            <a:hlinkClick r:id="rId3" action="ppaction://hlinksldjump"/>
            <a:extLst>
              <a:ext uri="{FF2B5EF4-FFF2-40B4-BE49-F238E27FC236}">
                <a16:creationId xmlns:a16="http://schemas.microsoft.com/office/drawing/2014/main" id="{225C5C1B-45B7-428F-8D84-9A3EF241B0A5}"/>
              </a:ext>
            </a:extLst>
          </p:cNvPr>
          <p:cNvSpPr/>
          <p:nvPr/>
        </p:nvSpPr>
        <p:spPr>
          <a:xfrm>
            <a:off x="367960" y="1449747"/>
            <a:ext cx="4121712" cy="231762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69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s3_upload_object_console">
            <a:hlinkClick r:id="" action="ppaction://media"/>
            <a:extLst>
              <a:ext uri="{FF2B5EF4-FFF2-40B4-BE49-F238E27FC236}">
                <a16:creationId xmlns:a16="http://schemas.microsoft.com/office/drawing/2014/main" id="{D91E8EAE-647E-42FB-B993-F1F8A7B5B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-1"/>
            <a:ext cx="9143992" cy="51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Utilizando s3 via boto3</a:t>
            </a:r>
            <a:endParaRPr dirty="0"/>
          </a:p>
        </p:txBody>
      </p:sp>
      <p:grpSp>
        <p:nvGrpSpPr>
          <p:cNvPr id="222" name="Google Shape;1690;p35">
            <a:extLst>
              <a:ext uri="{FF2B5EF4-FFF2-40B4-BE49-F238E27FC236}">
                <a16:creationId xmlns:a16="http://schemas.microsoft.com/office/drawing/2014/main" id="{3A442742-E62E-47D5-906B-3E4DB1971AD3}"/>
              </a:ext>
            </a:extLst>
          </p:cNvPr>
          <p:cNvGrpSpPr/>
          <p:nvPr/>
        </p:nvGrpSpPr>
        <p:grpSpPr>
          <a:xfrm>
            <a:off x="266338" y="1534908"/>
            <a:ext cx="3752598" cy="2919106"/>
            <a:chOff x="469775" y="238125"/>
            <a:chExt cx="6679425" cy="5229600"/>
          </a:xfrm>
        </p:grpSpPr>
        <p:sp>
          <p:nvSpPr>
            <p:cNvPr id="223" name="Google Shape;1691;p35">
              <a:extLst>
                <a:ext uri="{FF2B5EF4-FFF2-40B4-BE49-F238E27FC236}">
                  <a16:creationId xmlns:a16="http://schemas.microsoft.com/office/drawing/2014/main" id="{5695A237-F258-4B41-B37C-21292B217C66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92;p35">
              <a:extLst>
                <a:ext uri="{FF2B5EF4-FFF2-40B4-BE49-F238E27FC236}">
                  <a16:creationId xmlns:a16="http://schemas.microsoft.com/office/drawing/2014/main" id="{A39A5E7C-C984-424D-840E-E62C24D9BD82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55B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93;p35">
              <a:extLst>
                <a:ext uri="{FF2B5EF4-FFF2-40B4-BE49-F238E27FC236}">
                  <a16:creationId xmlns:a16="http://schemas.microsoft.com/office/drawing/2014/main" id="{2CC93C25-121A-4796-8553-3624B581C5BE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94;p35">
              <a:extLst>
                <a:ext uri="{FF2B5EF4-FFF2-40B4-BE49-F238E27FC236}">
                  <a16:creationId xmlns:a16="http://schemas.microsoft.com/office/drawing/2014/main" id="{C264B2C6-43F0-4922-9559-871B4721A68D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95;p35">
              <a:extLst>
                <a:ext uri="{FF2B5EF4-FFF2-40B4-BE49-F238E27FC236}">
                  <a16:creationId xmlns:a16="http://schemas.microsoft.com/office/drawing/2014/main" id="{A4519048-02EA-4623-A852-8ABFDCFFCC9F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96;p35">
              <a:extLst>
                <a:ext uri="{FF2B5EF4-FFF2-40B4-BE49-F238E27FC236}">
                  <a16:creationId xmlns:a16="http://schemas.microsoft.com/office/drawing/2014/main" id="{5A2E18F0-8C9F-4688-A874-BA615675F3BF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97;p35">
              <a:extLst>
                <a:ext uri="{FF2B5EF4-FFF2-40B4-BE49-F238E27FC236}">
                  <a16:creationId xmlns:a16="http://schemas.microsoft.com/office/drawing/2014/main" id="{0CB74939-F40F-4F7A-B86B-87E0ED1F94A8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98;p35">
              <a:extLst>
                <a:ext uri="{FF2B5EF4-FFF2-40B4-BE49-F238E27FC236}">
                  <a16:creationId xmlns:a16="http://schemas.microsoft.com/office/drawing/2014/main" id="{FA52ACAB-F29F-4017-B6F6-28B45D4B82D7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99;p35">
              <a:extLst>
                <a:ext uri="{FF2B5EF4-FFF2-40B4-BE49-F238E27FC236}">
                  <a16:creationId xmlns:a16="http://schemas.microsoft.com/office/drawing/2014/main" id="{92486D2C-1B82-4F63-9671-573FCA770E7F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00;p35">
              <a:extLst>
                <a:ext uri="{FF2B5EF4-FFF2-40B4-BE49-F238E27FC236}">
                  <a16:creationId xmlns:a16="http://schemas.microsoft.com/office/drawing/2014/main" id="{A7C2EB77-E2D9-4F04-8B2E-AA899697465B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01;p35">
              <a:extLst>
                <a:ext uri="{FF2B5EF4-FFF2-40B4-BE49-F238E27FC236}">
                  <a16:creationId xmlns:a16="http://schemas.microsoft.com/office/drawing/2014/main" id="{B122CBA2-A5EF-42A6-9E04-5B8BC9242D88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02;p35">
              <a:extLst>
                <a:ext uri="{FF2B5EF4-FFF2-40B4-BE49-F238E27FC236}">
                  <a16:creationId xmlns:a16="http://schemas.microsoft.com/office/drawing/2014/main" id="{E072A5EB-5537-45E5-8B8C-067788C06B11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03;p35">
              <a:extLst>
                <a:ext uri="{FF2B5EF4-FFF2-40B4-BE49-F238E27FC236}">
                  <a16:creationId xmlns:a16="http://schemas.microsoft.com/office/drawing/2014/main" id="{3E44BB5C-B152-4A2A-93F2-001295C8283A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4;p35">
              <a:extLst>
                <a:ext uri="{FF2B5EF4-FFF2-40B4-BE49-F238E27FC236}">
                  <a16:creationId xmlns:a16="http://schemas.microsoft.com/office/drawing/2014/main" id="{9164E09B-6893-4021-A942-DEB4A82E3D72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05;p35">
              <a:extLst>
                <a:ext uri="{FF2B5EF4-FFF2-40B4-BE49-F238E27FC236}">
                  <a16:creationId xmlns:a16="http://schemas.microsoft.com/office/drawing/2014/main" id="{BB7C6CFD-C52A-4E51-95EC-064D4DA8DB88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06;p35">
              <a:extLst>
                <a:ext uri="{FF2B5EF4-FFF2-40B4-BE49-F238E27FC236}">
                  <a16:creationId xmlns:a16="http://schemas.microsoft.com/office/drawing/2014/main" id="{A7B816F2-E65A-46EB-96BC-602DF55F2C36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07;p35">
              <a:extLst>
                <a:ext uri="{FF2B5EF4-FFF2-40B4-BE49-F238E27FC236}">
                  <a16:creationId xmlns:a16="http://schemas.microsoft.com/office/drawing/2014/main" id="{A5141388-2D47-49BC-BAAB-9FB07894C752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08;p35">
              <a:extLst>
                <a:ext uri="{FF2B5EF4-FFF2-40B4-BE49-F238E27FC236}">
                  <a16:creationId xmlns:a16="http://schemas.microsoft.com/office/drawing/2014/main" id="{CEEDCE27-B1D7-476D-BCD7-46EB100D324C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09;p35">
              <a:extLst>
                <a:ext uri="{FF2B5EF4-FFF2-40B4-BE49-F238E27FC236}">
                  <a16:creationId xmlns:a16="http://schemas.microsoft.com/office/drawing/2014/main" id="{851A34A5-3EBC-4305-B5B1-DC826FCA9FA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10;p35">
              <a:extLst>
                <a:ext uri="{FF2B5EF4-FFF2-40B4-BE49-F238E27FC236}">
                  <a16:creationId xmlns:a16="http://schemas.microsoft.com/office/drawing/2014/main" id="{56DD7B1F-9F3D-4002-BBEC-2EBD4CE27AD0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11;p35">
              <a:extLst>
                <a:ext uri="{FF2B5EF4-FFF2-40B4-BE49-F238E27FC236}">
                  <a16:creationId xmlns:a16="http://schemas.microsoft.com/office/drawing/2014/main" id="{0C3842F2-7423-4A64-A89E-0D4B4553BBFF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12;p35">
              <a:extLst>
                <a:ext uri="{FF2B5EF4-FFF2-40B4-BE49-F238E27FC236}">
                  <a16:creationId xmlns:a16="http://schemas.microsoft.com/office/drawing/2014/main" id="{A7ADFD7F-BE1F-4BEA-9F4D-9729E3ACDB24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13;p35">
              <a:extLst>
                <a:ext uri="{FF2B5EF4-FFF2-40B4-BE49-F238E27FC236}">
                  <a16:creationId xmlns:a16="http://schemas.microsoft.com/office/drawing/2014/main" id="{D6201D01-C791-4651-88F2-1C0F68CC82B2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14;p35">
              <a:extLst>
                <a:ext uri="{FF2B5EF4-FFF2-40B4-BE49-F238E27FC236}">
                  <a16:creationId xmlns:a16="http://schemas.microsoft.com/office/drawing/2014/main" id="{2C806EED-9202-4264-82D5-2D8D73F77CCD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15;p35">
              <a:extLst>
                <a:ext uri="{FF2B5EF4-FFF2-40B4-BE49-F238E27FC236}">
                  <a16:creationId xmlns:a16="http://schemas.microsoft.com/office/drawing/2014/main" id="{5A26A92D-1648-417E-BD82-F449E172B577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16;p35">
              <a:extLst>
                <a:ext uri="{FF2B5EF4-FFF2-40B4-BE49-F238E27FC236}">
                  <a16:creationId xmlns:a16="http://schemas.microsoft.com/office/drawing/2014/main" id="{1D877F5E-6D73-4CAB-B489-60CAC59E6C10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17;p35">
              <a:extLst>
                <a:ext uri="{FF2B5EF4-FFF2-40B4-BE49-F238E27FC236}">
                  <a16:creationId xmlns:a16="http://schemas.microsoft.com/office/drawing/2014/main" id="{9AEB6E99-7E08-4D1F-9373-7DA300B36703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18;p35">
              <a:extLst>
                <a:ext uri="{FF2B5EF4-FFF2-40B4-BE49-F238E27FC236}">
                  <a16:creationId xmlns:a16="http://schemas.microsoft.com/office/drawing/2014/main" id="{C0CADEB2-81FF-443C-A5FA-6FC273271472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19;p35">
              <a:extLst>
                <a:ext uri="{FF2B5EF4-FFF2-40B4-BE49-F238E27FC236}">
                  <a16:creationId xmlns:a16="http://schemas.microsoft.com/office/drawing/2014/main" id="{04B160B3-5CA6-4C6A-9109-7763727F09A9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20;p35">
              <a:extLst>
                <a:ext uri="{FF2B5EF4-FFF2-40B4-BE49-F238E27FC236}">
                  <a16:creationId xmlns:a16="http://schemas.microsoft.com/office/drawing/2014/main" id="{2B56FC65-04B6-4CDF-B0EC-8E983B17C164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21;p35">
              <a:extLst>
                <a:ext uri="{FF2B5EF4-FFF2-40B4-BE49-F238E27FC236}">
                  <a16:creationId xmlns:a16="http://schemas.microsoft.com/office/drawing/2014/main" id="{F19F6E61-0E43-4712-A383-5E631CEE94A9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22;p35">
              <a:extLst>
                <a:ext uri="{FF2B5EF4-FFF2-40B4-BE49-F238E27FC236}">
                  <a16:creationId xmlns:a16="http://schemas.microsoft.com/office/drawing/2014/main" id="{9CC3066B-6A93-475E-B3B2-44900AAEFC65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23;p35">
              <a:extLst>
                <a:ext uri="{FF2B5EF4-FFF2-40B4-BE49-F238E27FC236}">
                  <a16:creationId xmlns:a16="http://schemas.microsoft.com/office/drawing/2014/main" id="{B8667E71-FE86-4DC3-838C-76B7AFEC9DFC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24;p35">
              <a:extLst>
                <a:ext uri="{FF2B5EF4-FFF2-40B4-BE49-F238E27FC236}">
                  <a16:creationId xmlns:a16="http://schemas.microsoft.com/office/drawing/2014/main" id="{9988A5E5-9176-447F-ABEE-047139EF8C63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25;p35">
              <a:extLst>
                <a:ext uri="{FF2B5EF4-FFF2-40B4-BE49-F238E27FC236}">
                  <a16:creationId xmlns:a16="http://schemas.microsoft.com/office/drawing/2014/main" id="{7627E4A3-67AE-4353-88DC-74228A30D729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26;p35">
              <a:extLst>
                <a:ext uri="{FF2B5EF4-FFF2-40B4-BE49-F238E27FC236}">
                  <a16:creationId xmlns:a16="http://schemas.microsoft.com/office/drawing/2014/main" id="{7E2573B6-EDE8-4BF3-ABD8-666F4593BCCE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27;p35">
              <a:extLst>
                <a:ext uri="{FF2B5EF4-FFF2-40B4-BE49-F238E27FC236}">
                  <a16:creationId xmlns:a16="http://schemas.microsoft.com/office/drawing/2014/main" id="{2AF3A196-B414-4D77-92F4-8D409631261B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28;p35">
              <a:extLst>
                <a:ext uri="{FF2B5EF4-FFF2-40B4-BE49-F238E27FC236}">
                  <a16:creationId xmlns:a16="http://schemas.microsoft.com/office/drawing/2014/main" id="{F8BC7942-8399-4911-A7B0-9FD800130A06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29;p35">
              <a:extLst>
                <a:ext uri="{FF2B5EF4-FFF2-40B4-BE49-F238E27FC236}">
                  <a16:creationId xmlns:a16="http://schemas.microsoft.com/office/drawing/2014/main" id="{4947A57C-E4B5-4541-BE43-3343D1E4DBC8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30;p35">
              <a:extLst>
                <a:ext uri="{FF2B5EF4-FFF2-40B4-BE49-F238E27FC236}">
                  <a16:creationId xmlns:a16="http://schemas.microsoft.com/office/drawing/2014/main" id="{B9AD5D52-058F-42F5-9CE1-8616F8D35675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31;p35">
              <a:extLst>
                <a:ext uri="{FF2B5EF4-FFF2-40B4-BE49-F238E27FC236}">
                  <a16:creationId xmlns:a16="http://schemas.microsoft.com/office/drawing/2014/main" id="{31923080-089A-49CF-946A-4C50A3A70B04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32;p35">
              <a:extLst>
                <a:ext uri="{FF2B5EF4-FFF2-40B4-BE49-F238E27FC236}">
                  <a16:creationId xmlns:a16="http://schemas.microsoft.com/office/drawing/2014/main" id="{502EE86B-3C0C-4C1F-96C4-BC4129FCDF4D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33;p35">
              <a:extLst>
                <a:ext uri="{FF2B5EF4-FFF2-40B4-BE49-F238E27FC236}">
                  <a16:creationId xmlns:a16="http://schemas.microsoft.com/office/drawing/2014/main" id="{57D85C41-EE60-44A0-830A-65A8ED20E7AF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34;p35">
              <a:extLst>
                <a:ext uri="{FF2B5EF4-FFF2-40B4-BE49-F238E27FC236}">
                  <a16:creationId xmlns:a16="http://schemas.microsoft.com/office/drawing/2014/main" id="{BE0BA7FA-2E25-4EA5-8B71-A0092A7978E5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35;p35">
              <a:extLst>
                <a:ext uri="{FF2B5EF4-FFF2-40B4-BE49-F238E27FC236}">
                  <a16:creationId xmlns:a16="http://schemas.microsoft.com/office/drawing/2014/main" id="{258C997B-7711-4EF8-9C90-0E52D34D9F74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36;p35">
              <a:extLst>
                <a:ext uri="{FF2B5EF4-FFF2-40B4-BE49-F238E27FC236}">
                  <a16:creationId xmlns:a16="http://schemas.microsoft.com/office/drawing/2014/main" id="{CA36EEFC-DD68-4DF2-B8D1-CDEAE1F1F553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37;p35">
              <a:extLst>
                <a:ext uri="{FF2B5EF4-FFF2-40B4-BE49-F238E27FC236}">
                  <a16:creationId xmlns:a16="http://schemas.microsoft.com/office/drawing/2014/main" id="{666A65E8-527E-4BC9-94F3-53637E619A2E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38;p35">
              <a:extLst>
                <a:ext uri="{FF2B5EF4-FFF2-40B4-BE49-F238E27FC236}">
                  <a16:creationId xmlns:a16="http://schemas.microsoft.com/office/drawing/2014/main" id="{85C7EFC5-22D1-4256-A8FB-94E55A2DF5E4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39;p35">
              <a:extLst>
                <a:ext uri="{FF2B5EF4-FFF2-40B4-BE49-F238E27FC236}">
                  <a16:creationId xmlns:a16="http://schemas.microsoft.com/office/drawing/2014/main" id="{CA45778B-35B4-4DF9-9612-65901C6550F1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40;p35">
              <a:extLst>
                <a:ext uri="{FF2B5EF4-FFF2-40B4-BE49-F238E27FC236}">
                  <a16:creationId xmlns:a16="http://schemas.microsoft.com/office/drawing/2014/main" id="{6FACBDD5-143A-47DA-BE6C-BACFAE94F35A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41;p35">
              <a:extLst>
                <a:ext uri="{FF2B5EF4-FFF2-40B4-BE49-F238E27FC236}">
                  <a16:creationId xmlns:a16="http://schemas.microsoft.com/office/drawing/2014/main" id="{1D721F88-F35F-44DC-8FCC-669F8AF6F08C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42;p35">
              <a:extLst>
                <a:ext uri="{FF2B5EF4-FFF2-40B4-BE49-F238E27FC236}">
                  <a16:creationId xmlns:a16="http://schemas.microsoft.com/office/drawing/2014/main" id="{F791B0C1-4144-4307-B396-8BC17434BF70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43;p35">
              <a:extLst>
                <a:ext uri="{FF2B5EF4-FFF2-40B4-BE49-F238E27FC236}">
                  <a16:creationId xmlns:a16="http://schemas.microsoft.com/office/drawing/2014/main" id="{944C1CBE-76D9-4328-A3EF-58143915A6F3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44;p35">
              <a:extLst>
                <a:ext uri="{FF2B5EF4-FFF2-40B4-BE49-F238E27FC236}">
                  <a16:creationId xmlns:a16="http://schemas.microsoft.com/office/drawing/2014/main" id="{A4509B42-7F4D-4D88-93D1-B6D4DC66A307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45;p35">
              <a:extLst>
                <a:ext uri="{FF2B5EF4-FFF2-40B4-BE49-F238E27FC236}">
                  <a16:creationId xmlns:a16="http://schemas.microsoft.com/office/drawing/2014/main" id="{C5BFDC89-CD6B-4188-B42D-91D50E35700A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46;p35">
              <a:extLst>
                <a:ext uri="{FF2B5EF4-FFF2-40B4-BE49-F238E27FC236}">
                  <a16:creationId xmlns:a16="http://schemas.microsoft.com/office/drawing/2014/main" id="{487E2EFD-5447-47C2-877B-337614F07AEE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47;p35">
              <a:extLst>
                <a:ext uri="{FF2B5EF4-FFF2-40B4-BE49-F238E27FC236}">
                  <a16:creationId xmlns:a16="http://schemas.microsoft.com/office/drawing/2014/main" id="{D8BE77CE-A382-4F6C-86F3-BF71A4EFA183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48;p35">
              <a:extLst>
                <a:ext uri="{FF2B5EF4-FFF2-40B4-BE49-F238E27FC236}">
                  <a16:creationId xmlns:a16="http://schemas.microsoft.com/office/drawing/2014/main" id="{29B58AE0-3002-4002-BCDC-B30951B63CBA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49;p35">
              <a:extLst>
                <a:ext uri="{FF2B5EF4-FFF2-40B4-BE49-F238E27FC236}">
                  <a16:creationId xmlns:a16="http://schemas.microsoft.com/office/drawing/2014/main" id="{E0A13AF2-8C6F-4036-B717-214E7F25BF78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50;p35">
              <a:extLst>
                <a:ext uri="{FF2B5EF4-FFF2-40B4-BE49-F238E27FC236}">
                  <a16:creationId xmlns:a16="http://schemas.microsoft.com/office/drawing/2014/main" id="{BF241423-B548-4A72-926C-1C367CFBA0EB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51;p35">
              <a:extLst>
                <a:ext uri="{FF2B5EF4-FFF2-40B4-BE49-F238E27FC236}">
                  <a16:creationId xmlns:a16="http://schemas.microsoft.com/office/drawing/2014/main" id="{CF2D6D5C-A3E0-46B8-9F8B-0714174FFE3B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52;p35">
              <a:extLst>
                <a:ext uri="{FF2B5EF4-FFF2-40B4-BE49-F238E27FC236}">
                  <a16:creationId xmlns:a16="http://schemas.microsoft.com/office/drawing/2014/main" id="{E85A5134-286F-48E6-87CF-F33C1ED2F628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53;p35">
              <a:extLst>
                <a:ext uri="{FF2B5EF4-FFF2-40B4-BE49-F238E27FC236}">
                  <a16:creationId xmlns:a16="http://schemas.microsoft.com/office/drawing/2014/main" id="{FA3C57C8-9965-476A-8973-E5C356A1F48B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54;p35">
              <a:extLst>
                <a:ext uri="{FF2B5EF4-FFF2-40B4-BE49-F238E27FC236}">
                  <a16:creationId xmlns:a16="http://schemas.microsoft.com/office/drawing/2014/main" id="{DA37AEC2-FD86-4D93-B13A-93010163CFF8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755;p35">
              <a:extLst>
                <a:ext uri="{FF2B5EF4-FFF2-40B4-BE49-F238E27FC236}">
                  <a16:creationId xmlns:a16="http://schemas.microsoft.com/office/drawing/2014/main" id="{7BEA0E49-7933-4774-A2AA-57898641AA8A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756;p35">
              <a:extLst>
                <a:ext uri="{FF2B5EF4-FFF2-40B4-BE49-F238E27FC236}">
                  <a16:creationId xmlns:a16="http://schemas.microsoft.com/office/drawing/2014/main" id="{8B9BDBDB-30DF-4710-A336-CE94516F4916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57;p35">
              <a:extLst>
                <a:ext uri="{FF2B5EF4-FFF2-40B4-BE49-F238E27FC236}">
                  <a16:creationId xmlns:a16="http://schemas.microsoft.com/office/drawing/2014/main" id="{9EFD6BF0-1491-4210-9031-C8C005DA692A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58;p35">
              <a:extLst>
                <a:ext uri="{FF2B5EF4-FFF2-40B4-BE49-F238E27FC236}">
                  <a16:creationId xmlns:a16="http://schemas.microsoft.com/office/drawing/2014/main" id="{3C278CCF-B38F-45C2-A837-79617B454552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59;p35">
              <a:extLst>
                <a:ext uri="{FF2B5EF4-FFF2-40B4-BE49-F238E27FC236}">
                  <a16:creationId xmlns:a16="http://schemas.microsoft.com/office/drawing/2014/main" id="{32BF7269-14FA-47AB-ADCF-D2742588B2E1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60;p35">
              <a:extLst>
                <a:ext uri="{FF2B5EF4-FFF2-40B4-BE49-F238E27FC236}">
                  <a16:creationId xmlns:a16="http://schemas.microsoft.com/office/drawing/2014/main" id="{E81D5E9F-E1FA-4BB9-882E-41A4D2EB70BF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61;p35">
              <a:extLst>
                <a:ext uri="{FF2B5EF4-FFF2-40B4-BE49-F238E27FC236}">
                  <a16:creationId xmlns:a16="http://schemas.microsoft.com/office/drawing/2014/main" id="{ECF2B8B5-8E42-4156-882F-1840F8BF8AC4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62;p35">
              <a:extLst>
                <a:ext uri="{FF2B5EF4-FFF2-40B4-BE49-F238E27FC236}">
                  <a16:creationId xmlns:a16="http://schemas.microsoft.com/office/drawing/2014/main" id="{D1CD5ADD-B4BF-4B60-BBD7-17E59681E441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63;p35">
              <a:extLst>
                <a:ext uri="{FF2B5EF4-FFF2-40B4-BE49-F238E27FC236}">
                  <a16:creationId xmlns:a16="http://schemas.microsoft.com/office/drawing/2014/main" id="{E4B2C0EA-CB61-4BFB-BA07-E31BA2597C93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64;p35">
              <a:extLst>
                <a:ext uri="{FF2B5EF4-FFF2-40B4-BE49-F238E27FC236}">
                  <a16:creationId xmlns:a16="http://schemas.microsoft.com/office/drawing/2014/main" id="{44653F0F-85BF-4FB4-B842-EC1F3AE04B72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65;p35">
              <a:extLst>
                <a:ext uri="{FF2B5EF4-FFF2-40B4-BE49-F238E27FC236}">
                  <a16:creationId xmlns:a16="http://schemas.microsoft.com/office/drawing/2014/main" id="{8487A02D-3778-463F-BB2A-1F0B64DF08A7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66;p35">
              <a:extLst>
                <a:ext uri="{FF2B5EF4-FFF2-40B4-BE49-F238E27FC236}">
                  <a16:creationId xmlns:a16="http://schemas.microsoft.com/office/drawing/2014/main" id="{A00F8F03-AEF2-429A-AA1F-85F7B0DB29EC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67;p35">
              <a:extLst>
                <a:ext uri="{FF2B5EF4-FFF2-40B4-BE49-F238E27FC236}">
                  <a16:creationId xmlns:a16="http://schemas.microsoft.com/office/drawing/2014/main" id="{695790A6-F63C-47BD-AD4A-7FA43DBAB5CE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68;p35">
              <a:extLst>
                <a:ext uri="{FF2B5EF4-FFF2-40B4-BE49-F238E27FC236}">
                  <a16:creationId xmlns:a16="http://schemas.microsoft.com/office/drawing/2014/main" id="{6E646280-82ED-4065-8AF9-F270D15B54D3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69;p35">
              <a:extLst>
                <a:ext uri="{FF2B5EF4-FFF2-40B4-BE49-F238E27FC236}">
                  <a16:creationId xmlns:a16="http://schemas.microsoft.com/office/drawing/2014/main" id="{016AE51E-007C-4EDE-A8F3-85C6E37A827C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70;p35">
              <a:extLst>
                <a:ext uri="{FF2B5EF4-FFF2-40B4-BE49-F238E27FC236}">
                  <a16:creationId xmlns:a16="http://schemas.microsoft.com/office/drawing/2014/main" id="{870E6740-B2EE-445E-A58B-DFAF82C4242E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71;p35">
              <a:extLst>
                <a:ext uri="{FF2B5EF4-FFF2-40B4-BE49-F238E27FC236}">
                  <a16:creationId xmlns:a16="http://schemas.microsoft.com/office/drawing/2014/main" id="{8D7A2649-9067-4FAF-8B3A-A27F39CC0425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72;p35">
              <a:extLst>
                <a:ext uri="{FF2B5EF4-FFF2-40B4-BE49-F238E27FC236}">
                  <a16:creationId xmlns:a16="http://schemas.microsoft.com/office/drawing/2014/main" id="{CE0C3E94-22D1-452C-BFDF-A53948BDE4D7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73;p35">
              <a:extLst>
                <a:ext uri="{FF2B5EF4-FFF2-40B4-BE49-F238E27FC236}">
                  <a16:creationId xmlns:a16="http://schemas.microsoft.com/office/drawing/2014/main" id="{DEF8E2F8-24DC-4C25-97CF-9A2C4055857C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74;p35">
              <a:extLst>
                <a:ext uri="{FF2B5EF4-FFF2-40B4-BE49-F238E27FC236}">
                  <a16:creationId xmlns:a16="http://schemas.microsoft.com/office/drawing/2014/main" id="{60DEC6ED-BAB9-4D72-A444-BB88DF3F5D54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75;p35">
              <a:extLst>
                <a:ext uri="{FF2B5EF4-FFF2-40B4-BE49-F238E27FC236}">
                  <a16:creationId xmlns:a16="http://schemas.microsoft.com/office/drawing/2014/main" id="{BADC78BE-EE2A-424E-939F-C504AEB56578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76;p35">
              <a:extLst>
                <a:ext uri="{FF2B5EF4-FFF2-40B4-BE49-F238E27FC236}">
                  <a16:creationId xmlns:a16="http://schemas.microsoft.com/office/drawing/2014/main" id="{A793BA91-81B7-4E23-8E32-807FA7A85CD5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77;p35">
              <a:extLst>
                <a:ext uri="{FF2B5EF4-FFF2-40B4-BE49-F238E27FC236}">
                  <a16:creationId xmlns:a16="http://schemas.microsoft.com/office/drawing/2014/main" id="{882F2A6D-F52B-4817-96EF-D3FCBE660539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78;p35">
              <a:extLst>
                <a:ext uri="{FF2B5EF4-FFF2-40B4-BE49-F238E27FC236}">
                  <a16:creationId xmlns:a16="http://schemas.microsoft.com/office/drawing/2014/main" id="{364D2A7F-2035-4958-AA90-63EABAE3C59C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79;p35">
              <a:extLst>
                <a:ext uri="{FF2B5EF4-FFF2-40B4-BE49-F238E27FC236}">
                  <a16:creationId xmlns:a16="http://schemas.microsoft.com/office/drawing/2014/main" id="{F48489A5-D5D0-4069-B2E8-713CBE33AF08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80;p35">
              <a:extLst>
                <a:ext uri="{FF2B5EF4-FFF2-40B4-BE49-F238E27FC236}">
                  <a16:creationId xmlns:a16="http://schemas.microsoft.com/office/drawing/2014/main" id="{B80BDC3C-EBD0-4127-AEDE-D42581C2B292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81;p35">
              <a:extLst>
                <a:ext uri="{FF2B5EF4-FFF2-40B4-BE49-F238E27FC236}">
                  <a16:creationId xmlns:a16="http://schemas.microsoft.com/office/drawing/2014/main" id="{08FD681E-067A-40CF-8A31-22AA96FC897C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82;p35">
              <a:extLst>
                <a:ext uri="{FF2B5EF4-FFF2-40B4-BE49-F238E27FC236}">
                  <a16:creationId xmlns:a16="http://schemas.microsoft.com/office/drawing/2014/main" id="{FFD15A41-1C5D-4A0F-BEDB-9CF7629DC153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83;p35">
              <a:extLst>
                <a:ext uri="{FF2B5EF4-FFF2-40B4-BE49-F238E27FC236}">
                  <a16:creationId xmlns:a16="http://schemas.microsoft.com/office/drawing/2014/main" id="{58E7E30B-5A2B-4EA7-BC02-4B1A0DE855FA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84;p35">
              <a:extLst>
                <a:ext uri="{FF2B5EF4-FFF2-40B4-BE49-F238E27FC236}">
                  <a16:creationId xmlns:a16="http://schemas.microsoft.com/office/drawing/2014/main" id="{E3A2B5D0-7CBC-4D6C-87F5-699CDD1B3226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85;p35">
              <a:extLst>
                <a:ext uri="{FF2B5EF4-FFF2-40B4-BE49-F238E27FC236}">
                  <a16:creationId xmlns:a16="http://schemas.microsoft.com/office/drawing/2014/main" id="{DF6443FF-E741-4EFE-B8A5-9256BC4FA796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86;p35">
              <a:extLst>
                <a:ext uri="{FF2B5EF4-FFF2-40B4-BE49-F238E27FC236}">
                  <a16:creationId xmlns:a16="http://schemas.microsoft.com/office/drawing/2014/main" id="{61A773AF-E28C-4CB5-8EEE-BE8441AFD235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87;p35">
              <a:extLst>
                <a:ext uri="{FF2B5EF4-FFF2-40B4-BE49-F238E27FC236}">
                  <a16:creationId xmlns:a16="http://schemas.microsoft.com/office/drawing/2014/main" id="{3F2D3AAE-8D96-4FAF-BBA3-27F17073E10B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88;p35">
              <a:extLst>
                <a:ext uri="{FF2B5EF4-FFF2-40B4-BE49-F238E27FC236}">
                  <a16:creationId xmlns:a16="http://schemas.microsoft.com/office/drawing/2014/main" id="{68825AF9-51C0-4C57-B082-9E8711FB1210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89;p35">
              <a:extLst>
                <a:ext uri="{FF2B5EF4-FFF2-40B4-BE49-F238E27FC236}">
                  <a16:creationId xmlns:a16="http://schemas.microsoft.com/office/drawing/2014/main" id="{79F6537D-9C4E-4360-B0BD-BFFC0D1819CC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790;p35">
              <a:extLst>
                <a:ext uri="{FF2B5EF4-FFF2-40B4-BE49-F238E27FC236}">
                  <a16:creationId xmlns:a16="http://schemas.microsoft.com/office/drawing/2014/main" id="{3E7769CF-6E2F-470C-9345-94AFD6AA1F11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791;p35">
              <a:extLst>
                <a:ext uri="{FF2B5EF4-FFF2-40B4-BE49-F238E27FC236}">
                  <a16:creationId xmlns:a16="http://schemas.microsoft.com/office/drawing/2014/main" id="{030D95DB-2666-43A3-BC81-5EE58396B0D5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792;p35">
              <a:extLst>
                <a:ext uri="{FF2B5EF4-FFF2-40B4-BE49-F238E27FC236}">
                  <a16:creationId xmlns:a16="http://schemas.microsoft.com/office/drawing/2014/main" id="{1844FCFB-A95D-40E8-997E-49511FCAE18D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793;p35">
              <a:extLst>
                <a:ext uri="{FF2B5EF4-FFF2-40B4-BE49-F238E27FC236}">
                  <a16:creationId xmlns:a16="http://schemas.microsoft.com/office/drawing/2014/main" id="{B587E300-85E7-4635-AAB5-6B10841EDF21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794;p35">
              <a:extLst>
                <a:ext uri="{FF2B5EF4-FFF2-40B4-BE49-F238E27FC236}">
                  <a16:creationId xmlns:a16="http://schemas.microsoft.com/office/drawing/2014/main" id="{56A36150-E705-434F-978B-C23D38B131B9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795;p35">
              <a:extLst>
                <a:ext uri="{FF2B5EF4-FFF2-40B4-BE49-F238E27FC236}">
                  <a16:creationId xmlns:a16="http://schemas.microsoft.com/office/drawing/2014/main" id="{C1D165BE-1CF2-4ED3-B880-066F8555A7A6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796;p35">
              <a:extLst>
                <a:ext uri="{FF2B5EF4-FFF2-40B4-BE49-F238E27FC236}">
                  <a16:creationId xmlns:a16="http://schemas.microsoft.com/office/drawing/2014/main" id="{7515ADDB-ECAA-4676-A1E0-B007CFB1AA2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797;p35">
              <a:extLst>
                <a:ext uri="{FF2B5EF4-FFF2-40B4-BE49-F238E27FC236}">
                  <a16:creationId xmlns:a16="http://schemas.microsoft.com/office/drawing/2014/main" id="{D4351DAD-D61C-42E4-BA1C-DE952163836B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798;p35">
              <a:extLst>
                <a:ext uri="{FF2B5EF4-FFF2-40B4-BE49-F238E27FC236}">
                  <a16:creationId xmlns:a16="http://schemas.microsoft.com/office/drawing/2014/main" id="{9AADA36D-DC7C-494C-B7EB-71B67EEC5182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799;p35">
              <a:extLst>
                <a:ext uri="{FF2B5EF4-FFF2-40B4-BE49-F238E27FC236}">
                  <a16:creationId xmlns:a16="http://schemas.microsoft.com/office/drawing/2014/main" id="{A7A2EA87-6E26-4AAA-B5C3-8685913640E7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00;p35">
              <a:extLst>
                <a:ext uri="{FF2B5EF4-FFF2-40B4-BE49-F238E27FC236}">
                  <a16:creationId xmlns:a16="http://schemas.microsoft.com/office/drawing/2014/main" id="{BC15683A-5598-4C5D-98DF-3E14C44B13E9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801;p35">
              <a:extLst>
                <a:ext uri="{FF2B5EF4-FFF2-40B4-BE49-F238E27FC236}">
                  <a16:creationId xmlns:a16="http://schemas.microsoft.com/office/drawing/2014/main" id="{8029AE4A-1CD7-4BF1-8883-F85E379F4E6C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802;p35">
              <a:extLst>
                <a:ext uri="{FF2B5EF4-FFF2-40B4-BE49-F238E27FC236}">
                  <a16:creationId xmlns:a16="http://schemas.microsoft.com/office/drawing/2014/main" id="{ADB70935-6B82-4EE3-B437-9E1CB4D6D03E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803;p35">
              <a:extLst>
                <a:ext uri="{FF2B5EF4-FFF2-40B4-BE49-F238E27FC236}">
                  <a16:creationId xmlns:a16="http://schemas.microsoft.com/office/drawing/2014/main" id="{55DCFC5E-9E64-4ABF-94EC-9E0897C34AF1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04;p35">
              <a:extLst>
                <a:ext uri="{FF2B5EF4-FFF2-40B4-BE49-F238E27FC236}">
                  <a16:creationId xmlns:a16="http://schemas.microsoft.com/office/drawing/2014/main" id="{A0A40CE7-6F93-4B36-9FD4-E0B4EA9D870B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05;p35">
              <a:extLst>
                <a:ext uri="{FF2B5EF4-FFF2-40B4-BE49-F238E27FC236}">
                  <a16:creationId xmlns:a16="http://schemas.microsoft.com/office/drawing/2014/main" id="{B30FA242-0CE5-4E3E-8B51-8D0C0621BD00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06;p35">
              <a:extLst>
                <a:ext uri="{FF2B5EF4-FFF2-40B4-BE49-F238E27FC236}">
                  <a16:creationId xmlns:a16="http://schemas.microsoft.com/office/drawing/2014/main" id="{7E8573EB-7450-42DC-9B15-412978EA500C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807;p35">
              <a:extLst>
                <a:ext uri="{FF2B5EF4-FFF2-40B4-BE49-F238E27FC236}">
                  <a16:creationId xmlns:a16="http://schemas.microsoft.com/office/drawing/2014/main" id="{08801E5C-D091-4BD1-9CC4-60C5AB3A0C11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08;p35">
              <a:extLst>
                <a:ext uri="{FF2B5EF4-FFF2-40B4-BE49-F238E27FC236}">
                  <a16:creationId xmlns:a16="http://schemas.microsoft.com/office/drawing/2014/main" id="{2CDDAF4E-BAC6-4B6C-936B-2330F6696755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09;p35">
              <a:extLst>
                <a:ext uri="{FF2B5EF4-FFF2-40B4-BE49-F238E27FC236}">
                  <a16:creationId xmlns:a16="http://schemas.microsoft.com/office/drawing/2014/main" id="{399F4378-4A81-4650-96E6-222B26E3425C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10;p35">
              <a:extLst>
                <a:ext uri="{FF2B5EF4-FFF2-40B4-BE49-F238E27FC236}">
                  <a16:creationId xmlns:a16="http://schemas.microsoft.com/office/drawing/2014/main" id="{4D5C0680-51BD-4F57-9820-B14CC290C539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11;p35">
              <a:extLst>
                <a:ext uri="{FF2B5EF4-FFF2-40B4-BE49-F238E27FC236}">
                  <a16:creationId xmlns:a16="http://schemas.microsoft.com/office/drawing/2014/main" id="{1A5CE71E-157C-419F-BB73-EFB7FFF6A1D7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12;p35">
              <a:extLst>
                <a:ext uri="{FF2B5EF4-FFF2-40B4-BE49-F238E27FC236}">
                  <a16:creationId xmlns:a16="http://schemas.microsoft.com/office/drawing/2014/main" id="{ABB97CD8-5934-4A88-84D1-5DD1A7A31193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13;p35">
              <a:extLst>
                <a:ext uri="{FF2B5EF4-FFF2-40B4-BE49-F238E27FC236}">
                  <a16:creationId xmlns:a16="http://schemas.microsoft.com/office/drawing/2014/main" id="{D71D5E4B-1CA3-4F2F-BC87-F2C70C6C469D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14;p35">
              <a:extLst>
                <a:ext uri="{FF2B5EF4-FFF2-40B4-BE49-F238E27FC236}">
                  <a16:creationId xmlns:a16="http://schemas.microsoft.com/office/drawing/2014/main" id="{DE5EC074-1B7B-43D2-824A-BB7E49425DC8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15;p35">
              <a:extLst>
                <a:ext uri="{FF2B5EF4-FFF2-40B4-BE49-F238E27FC236}">
                  <a16:creationId xmlns:a16="http://schemas.microsoft.com/office/drawing/2014/main" id="{88861EED-5077-412B-989B-9BB68E517AFE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16;p35">
              <a:extLst>
                <a:ext uri="{FF2B5EF4-FFF2-40B4-BE49-F238E27FC236}">
                  <a16:creationId xmlns:a16="http://schemas.microsoft.com/office/drawing/2014/main" id="{2D4D1249-3305-4A4F-8571-E5F140C31FB9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17;p35">
              <a:extLst>
                <a:ext uri="{FF2B5EF4-FFF2-40B4-BE49-F238E27FC236}">
                  <a16:creationId xmlns:a16="http://schemas.microsoft.com/office/drawing/2014/main" id="{004FEFF3-89C0-4750-AD49-9F627B87BE2C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18;p35">
              <a:extLst>
                <a:ext uri="{FF2B5EF4-FFF2-40B4-BE49-F238E27FC236}">
                  <a16:creationId xmlns:a16="http://schemas.microsoft.com/office/drawing/2014/main" id="{7C7B6A72-6F5A-4963-8DB1-2956A6E2C0A4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19;p35">
              <a:extLst>
                <a:ext uri="{FF2B5EF4-FFF2-40B4-BE49-F238E27FC236}">
                  <a16:creationId xmlns:a16="http://schemas.microsoft.com/office/drawing/2014/main" id="{03F7C01F-B77D-49E3-95BF-9C28BEE57227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20;p35">
              <a:extLst>
                <a:ext uri="{FF2B5EF4-FFF2-40B4-BE49-F238E27FC236}">
                  <a16:creationId xmlns:a16="http://schemas.microsoft.com/office/drawing/2014/main" id="{70FD9491-CFE8-47BE-ACEE-175DA8503DFA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21;p35">
              <a:extLst>
                <a:ext uri="{FF2B5EF4-FFF2-40B4-BE49-F238E27FC236}">
                  <a16:creationId xmlns:a16="http://schemas.microsoft.com/office/drawing/2014/main" id="{D5665C43-96E4-41D3-B14E-16A9780C19FB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22;p35">
              <a:extLst>
                <a:ext uri="{FF2B5EF4-FFF2-40B4-BE49-F238E27FC236}">
                  <a16:creationId xmlns:a16="http://schemas.microsoft.com/office/drawing/2014/main" id="{412F4442-5C6D-421C-ABA3-2C1CC2D4672F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23;p35">
              <a:extLst>
                <a:ext uri="{FF2B5EF4-FFF2-40B4-BE49-F238E27FC236}">
                  <a16:creationId xmlns:a16="http://schemas.microsoft.com/office/drawing/2014/main" id="{76C475BB-C1E3-4100-A2BB-E725D5198DCE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24;p35">
              <a:extLst>
                <a:ext uri="{FF2B5EF4-FFF2-40B4-BE49-F238E27FC236}">
                  <a16:creationId xmlns:a16="http://schemas.microsoft.com/office/drawing/2014/main" id="{597B105B-E000-47B1-B603-AA4DF231F417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25;p35">
              <a:extLst>
                <a:ext uri="{FF2B5EF4-FFF2-40B4-BE49-F238E27FC236}">
                  <a16:creationId xmlns:a16="http://schemas.microsoft.com/office/drawing/2014/main" id="{B5C93B3D-C667-4DA4-AC1E-A75642B588E0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26;p35">
              <a:extLst>
                <a:ext uri="{FF2B5EF4-FFF2-40B4-BE49-F238E27FC236}">
                  <a16:creationId xmlns:a16="http://schemas.microsoft.com/office/drawing/2014/main" id="{B39CFB45-C824-490D-A4C1-D1BD40E65703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27;p35">
              <a:extLst>
                <a:ext uri="{FF2B5EF4-FFF2-40B4-BE49-F238E27FC236}">
                  <a16:creationId xmlns:a16="http://schemas.microsoft.com/office/drawing/2014/main" id="{894EDE4D-179D-4876-9184-A6DDC94E592E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28;p35">
              <a:extLst>
                <a:ext uri="{FF2B5EF4-FFF2-40B4-BE49-F238E27FC236}">
                  <a16:creationId xmlns:a16="http://schemas.microsoft.com/office/drawing/2014/main" id="{22017530-17A0-4ABC-A42B-834FC6C49AE4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29;p35">
              <a:extLst>
                <a:ext uri="{FF2B5EF4-FFF2-40B4-BE49-F238E27FC236}">
                  <a16:creationId xmlns:a16="http://schemas.microsoft.com/office/drawing/2014/main" id="{0966C902-A71C-4E4A-B87C-6F669B59D6DE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30;p35">
              <a:extLst>
                <a:ext uri="{FF2B5EF4-FFF2-40B4-BE49-F238E27FC236}">
                  <a16:creationId xmlns:a16="http://schemas.microsoft.com/office/drawing/2014/main" id="{326BA858-0406-42F8-8256-B3BEAB96CB05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831;p35">
              <a:extLst>
                <a:ext uri="{FF2B5EF4-FFF2-40B4-BE49-F238E27FC236}">
                  <a16:creationId xmlns:a16="http://schemas.microsoft.com/office/drawing/2014/main" id="{9B3FEF01-D7B3-492E-897F-06AEEDD9831E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832;p35">
              <a:extLst>
                <a:ext uri="{FF2B5EF4-FFF2-40B4-BE49-F238E27FC236}">
                  <a16:creationId xmlns:a16="http://schemas.microsoft.com/office/drawing/2014/main" id="{32F2664D-16FB-4E2E-A2F8-8D0F4158C22E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833;p35">
              <a:extLst>
                <a:ext uri="{FF2B5EF4-FFF2-40B4-BE49-F238E27FC236}">
                  <a16:creationId xmlns:a16="http://schemas.microsoft.com/office/drawing/2014/main" id="{5616A0E9-BD57-4797-8B6A-4759ED037FE4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34;p35">
              <a:extLst>
                <a:ext uri="{FF2B5EF4-FFF2-40B4-BE49-F238E27FC236}">
                  <a16:creationId xmlns:a16="http://schemas.microsoft.com/office/drawing/2014/main" id="{FB9A2A43-06D9-4E32-AEAE-4494DF725539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35;p35">
              <a:extLst>
                <a:ext uri="{FF2B5EF4-FFF2-40B4-BE49-F238E27FC236}">
                  <a16:creationId xmlns:a16="http://schemas.microsoft.com/office/drawing/2014/main" id="{346B4E94-530A-4825-A169-7014FB58D126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836;p35">
              <a:extLst>
                <a:ext uri="{FF2B5EF4-FFF2-40B4-BE49-F238E27FC236}">
                  <a16:creationId xmlns:a16="http://schemas.microsoft.com/office/drawing/2014/main" id="{7D912F8A-8400-4127-B64C-AF0EC3930A11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37;p35">
              <a:extLst>
                <a:ext uri="{FF2B5EF4-FFF2-40B4-BE49-F238E27FC236}">
                  <a16:creationId xmlns:a16="http://schemas.microsoft.com/office/drawing/2014/main" id="{D2E76223-6B42-487F-8CD2-C854EF751CC4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38;p35">
              <a:extLst>
                <a:ext uri="{FF2B5EF4-FFF2-40B4-BE49-F238E27FC236}">
                  <a16:creationId xmlns:a16="http://schemas.microsoft.com/office/drawing/2014/main" id="{22FBAEA2-7884-4065-9E0F-5222340B67C2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39;p35">
              <a:extLst>
                <a:ext uri="{FF2B5EF4-FFF2-40B4-BE49-F238E27FC236}">
                  <a16:creationId xmlns:a16="http://schemas.microsoft.com/office/drawing/2014/main" id="{8EBDBEE3-5FE2-4674-ABC4-55D4D3E309A0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840;p35">
              <a:extLst>
                <a:ext uri="{FF2B5EF4-FFF2-40B4-BE49-F238E27FC236}">
                  <a16:creationId xmlns:a16="http://schemas.microsoft.com/office/drawing/2014/main" id="{46520707-C69B-4F0A-86E1-BCFF448D4E6C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41;p35">
              <a:extLst>
                <a:ext uri="{FF2B5EF4-FFF2-40B4-BE49-F238E27FC236}">
                  <a16:creationId xmlns:a16="http://schemas.microsoft.com/office/drawing/2014/main" id="{639D3785-E97E-4554-9C33-EFEA3AA31B64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42;p35">
              <a:extLst>
                <a:ext uri="{FF2B5EF4-FFF2-40B4-BE49-F238E27FC236}">
                  <a16:creationId xmlns:a16="http://schemas.microsoft.com/office/drawing/2014/main" id="{D9D91802-D0AD-4CC9-944A-604C2AF0BB24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43;p35">
              <a:extLst>
                <a:ext uri="{FF2B5EF4-FFF2-40B4-BE49-F238E27FC236}">
                  <a16:creationId xmlns:a16="http://schemas.microsoft.com/office/drawing/2014/main" id="{77F7F840-9BDD-411A-9F05-552CDC2F3B7C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44;p35">
              <a:extLst>
                <a:ext uri="{FF2B5EF4-FFF2-40B4-BE49-F238E27FC236}">
                  <a16:creationId xmlns:a16="http://schemas.microsoft.com/office/drawing/2014/main" id="{5A95DA65-C5B3-4B9E-8002-E1CCE5878BBC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45;p35">
              <a:extLst>
                <a:ext uri="{FF2B5EF4-FFF2-40B4-BE49-F238E27FC236}">
                  <a16:creationId xmlns:a16="http://schemas.microsoft.com/office/drawing/2014/main" id="{92C6718A-589C-4AB3-857A-4140DA7A1FF4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46;p35">
              <a:extLst>
                <a:ext uri="{FF2B5EF4-FFF2-40B4-BE49-F238E27FC236}">
                  <a16:creationId xmlns:a16="http://schemas.microsoft.com/office/drawing/2014/main" id="{AE81DD1E-0714-4373-9734-D561BCA23547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847;p35">
              <a:extLst>
                <a:ext uri="{FF2B5EF4-FFF2-40B4-BE49-F238E27FC236}">
                  <a16:creationId xmlns:a16="http://schemas.microsoft.com/office/drawing/2014/main" id="{56396ACD-859F-48E9-A779-3446EEF50C90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848;p35">
              <a:extLst>
                <a:ext uri="{FF2B5EF4-FFF2-40B4-BE49-F238E27FC236}">
                  <a16:creationId xmlns:a16="http://schemas.microsoft.com/office/drawing/2014/main" id="{E4B57E82-16D3-486B-B36A-97B8827FB959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49;p35">
              <a:extLst>
                <a:ext uri="{FF2B5EF4-FFF2-40B4-BE49-F238E27FC236}">
                  <a16:creationId xmlns:a16="http://schemas.microsoft.com/office/drawing/2014/main" id="{DE3C29EA-B3B2-4BA9-93C9-91E8BC3B7F6A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50;p35">
              <a:extLst>
                <a:ext uri="{FF2B5EF4-FFF2-40B4-BE49-F238E27FC236}">
                  <a16:creationId xmlns:a16="http://schemas.microsoft.com/office/drawing/2014/main" id="{BB83DC0A-57D6-4D68-9683-92542C4B5099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51;p35">
              <a:extLst>
                <a:ext uri="{FF2B5EF4-FFF2-40B4-BE49-F238E27FC236}">
                  <a16:creationId xmlns:a16="http://schemas.microsoft.com/office/drawing/2014/main" id="{9B0B6CA0-710E-4BB6-83B6-2FF601C0AFC0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52;p35">
              <a:extLst>
                <a:ext uri="{FF2B5EF4-FFF2-40B4-BE49-F238E27FC236}">
                  <a16:creationId xmlns:a16="http://schemas.microsoft.com/office/drawing/2014/main" id="{E750F0D6-94F8-4144-95A7-2BFA66C674AF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53;p35">
              <a:extLst>
                <a:ext uri="{FF2B5EF4-FFF2-40B4-BE49-F238E27FC236}">
                  <a16:creationId xmlns:a16="http://schemas.microsoft.com/office/drawing/2014/main" id="{180A4C41-9B93-4F97-BBE6-1017BF39AB62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854;p35">
              <a:extLst>
                <a:ext uri="{FF2B5EF4-FFF2-40B4-BE49-F238E27FC236}">
                  <a16:creationId xmlns:a16="http://schemas.microsoft.com/office/drawing/2014/main" id="{03BB57F5-338E-46CC-84B7-AD795D6CDD41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55;p35">
              <a:extLst>
                <a:ext uri="{FF2B5EF4-FFF2-40B4-BE49-F238E27FC236}">
                  <a16:creationId xmlns:a16="http://schemas.microsoft.com/office/drawing/2014/main" id="{E8D60ECF-858C-4B74-AB14-40B7899EA156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856;p35">
              <a:extLst>
                <a:ext uri="{FF2B5EF4-FFF2-40B4-BE49-F238E27FC236}">
                  <a16:creationId xmlns:a16="http://schemas.microsoft.com/office/drawing/2014/main" id="{9520C32F-9FE9-45D7-9BB1-AD23DB1E8454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57;p35">
              <a:extLst>
                <a:ext uri="{FF2B5EF4-FFF2-40B4-BE49-F238E27FC236}">
                  <a16:creationId xmlns:a16="http://schemas.microsoft.com/office/drawing/2014/main" id="{54CD59DF-C2FF-4AA9-A92F-141DFC81FA18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58;p35">
              <a:extLst>
                <a:ext uri="{FF2B5EF4-FFF2-40B4-BE49-F238E27FC236}">
                  <a16:creationId xmlns:a16="http://schemas.microsoft.com/office/drawing/2014/main" id="{81963BA8-4C49-4282-99CA-47678EBB2B9D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59;p35">
              <a:extLst>
                <a:ext uri="{FF2B5EF4-FFF2-40B4-BE49-F238E27FC236}">
                  <a16:creationId xmlns:a16="http://schemas.microsoft.com/office/drawing/2014/main" id="{4E2A7CF5-782E-4E99-AE0D-B092FC044956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60;p35">
              <a:extLst>
                <a:ext uri="{FF2B5EF4-FFF2-40B4-BE49-F238E27FC236}">
                  <a16:creationId xmlns:a16="http://schemas.microsoft.com/office/drawing/2014/main" id="{6CE36DC2-3407-4BC5-A87E-21DD5663F9EB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61;p35">
              <a:extLst>
                <a:ext uri="{FF2B5EF4-FFF2-40B4-BE49-F238E27FC236}">
                  <a16:creationId xmlns:a16="http://schemas.microsoft.com/office/drawing/2014/main" id="{05ADDE9F-DC0E-4236-B972-2CBB89C8B556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62;p35">
              <a:extLst>
                <a:ext uri="{FF2B5EF4-FFF2-40B4-BE49-F238E27FC236}">
                  <a16:creationId xmlns:a16="http://schemas.microsoft.com/office/drawing/2014/main" id="{0636834B-893F-404A-A981-4DF6C207085F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63;p35">
              <a:extLst>
                <a:ext uri="{FF2B5EF4-FFF2-40B4-BE49-F238E27FC236}">
                  <a16:creationId xmlns:a16="http://schemas.microsoft.com/office/drawing/2014/main" id="{E168B412-4618-440F-BDB4-064DB55FBD65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64;p35">
              <a:extLst>
                <a:ext uri="{FF2B5EF4-FFF2-40B4-BE49-F238E27FC236}">
                  <a16:creationId xmlns:a16="http://schemas.microsoft.com/office/drawing/2014/main" id="{8D901CE4-0030-4010-9264-D25927F93EDC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65;p35">
              <a:extLst>
                <a:ext uri="{FF2B5EF4-FFF2-40B4-BE49-F238E27FC236}">
                  <a16:creationId xmlns:a16="http://schemas.microsoft.com/office/drawing/2014/main" id="{4C6FCEA4-4429-474E-B686-6A2DA33CB2AB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866;p35">
              <a:extLst>
                <a:ext uri="{FF2B5EF4-FFF2-40B4-BE49-F238E27FC236}">
                  <a16:creationId xmlns:a16="http://schemas.microsoft.com/office/drawing/2014/main" id="{CA65D254-CF87-4F24-AEAC-A08F072C2044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867;p35">
              <a:extLst>
                <a:ext uri="{FF2B5EF4-FFF2-40B4-BE49-F238E27FC236}">
                  <a16:creationId xmlns:a16="http://schemas.microsoft.com/office/drawing/2014/main" id="{D0236326-7D88-4E4E-851D-89560DC1747E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868;p35">
              <a:extLst>
                <a:ext uri="{FF2B5EF4-FFF2-40B4-BE49-F238E27FC236}">
                  <a16:creationId xmlns:a16="http://schemas.microsoft.com/office/drawing/2014/main" id="{6D49B1B3-349A-4999-921D-91C16FA86B00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869;p35">
              <a:extLst>
                <a:ext uri="{FF2B5EF4-FFF2-40B4-BE49-F238E27FC236}">
                  <a16:creationId xmlns:a16="http://schemas.microsoft.com/office/drawing/2014/main" id="{B7070810-EF18-4337-AE41-86284836131B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870;p35">
              <a:extLst>
                <a:ext uri="{FF2B5EF4-FFF2-40B4-BE49-F238E27FC236}">
                  <a16:creationId xmlns:a16="http://schemas.microsoft.com/office/drawing/2014/main" id="{70F710AB-2052-4D3D-96FC-8B7A02AE0350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871;p35">
              <a:extLst>
                <a:ext uri="{FF2B5EF4-FFF2-40B4-BE49-F238E27FC236}">
                  <a16:creationId xmlns:a16="http://schemas.microsoft.com/office/drawing/2014/main" id="{A33DF8FD-B17C-4D85-B155-5B9ADADE12D3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872;p35">
              <a:extLst>
                <a:ext uri="{FF2B5EF4-FFF2-40B4-BE49-F238E27FC236}">
                  <a16:creationId xmlns:a16="http://schemas.microsoft.com/office/drawing/2014/main" id="{4576093D-4CED-4802-ABF7-14A94BA3EB27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873;p35">
              <a:extLst>
                <a:ext uri="{FF2B5EF4-FFF2-40B4-BE49-F238E27FC236}">
                  <a16:creationId xmlns:a16="http://schemas.microsoft.com/office/drawing/2014/main" id="{75C13154-83E8-4E09-AA71-F2411384BC09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874;p35">
              <a:extLst>
                <a:ext uri="{FF2B5EF4-FFF2-40B4-BE49-F238E27FC236}">
                  <a16:creationId xmlns:a16="http://schemas.microsoft.com/office/drawing/2014/main" id="{C5CE26A1-4E70-423D-966A-40B7999B603D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875;p35">
              <a:extLst>
                <a:ext uri="{FF2B5EF4-FFF2-40B4-BE49-F238E27FC236}">
                  <a16:creationId xmlns:a16="http://schemas.microsoft.com/office/drawing/2014/main" id="{BFD54656-CBDB-4E42-83F2-D26F2E3DB029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876;p35">
              <a:extLst>
                <a:ext uri="{FF2B5EF4-FFF2-40B4-BE49-F238E27FC236}">
                  <a16:creationId xmlns:a16="http://schemas.microsoft.com/office/drawing/2014/main" id="{EBD28C61-44DC-40DA-9DAD-C96B9766F7B4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877;p35">
              <a:extLst>
                <a:ext uri="{FF2B5EF4-FFF2-40B4-BE49-F238E27FC236}">
                  <a16:creationId xmlns:a16="http://schemas.microsoft.com/office/drawing/2014/main" id="{ABBC228D-363A-4F39-B395-72F3ECF35146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878;p35">
              <a:extLst>
                <a:ext uri="{FF2B5EF4-FFF2-40B4-BE49-F238E27FC236}">
                  <a16:creationId xmlns:a16="http://schemas.microsoft.com/office/drawing/2014/main" id="{9F4C2FEF-BA61-4E4E-A265-B3FD83059237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879;p35">
              <a:extLst>
                <a:ext uri="{FF2B5EF4-FFF2-40B4-BE49-F238E27FC236}">
                  <a16:creationId xmlns:a16="http://schemas.microsoft.com/office/drawing/2014/main" id="{0FA702CC-ED7B-4351-9818-C4ADCB4AC014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880;p35">
              <a:extLst>
                <a:ext uri="{FF2B5EF4-FFF2-40B4-BE49-F238E27FC236}">
                  <a16:creationId xmlns:a16="http://schemas.microsoft.com/office/drawing/2014/main" id="{8D25DA00-4CA2-46D6-98D2-97128127F64C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881;p35">
              <a:extLst>
                <a:ext uri="{FF2B5EF4-FFF2-40B4-BE49-F238E27FC236}">
                  <a16:creationId xmlns:a16="http://schemas.microsoft.com/office/drawing/2014/main" id="{A39E2FA0-EB0F-4FCD-91E8-D3BF47C2E660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882;p35">
              <a:extLst>
                <a:ext uri="{FF2B5EF4-FFF2-40B4-BE49-F238E27FC236}">
                  <a16:creationId xmlns:a16="http://schemas.microsoft.com/office/drawing/2014/main" id="{FAC5268B-907E-44C8-9286-92284C2EF067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883;p35">
              <a:extLst>
                <a:ext uri="{FF2B5EF4-FFF2-40B4-BE49-F238E27FC236}">
                  <a16:creationId xmlns:a16="http://schemas.microsoft.com/office/drawing/2014/main" id="{82716AEB-F496-4EDB-A95F-C418CFC6C1B4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625;p29">
            <a:extLst>
              <a:ext uri="{FF2B5EF4-FFF2-40B4-BE49-F238E27FC236}">
                <a16:creationId xmlns:a16="http://schemas.microsoft.com/office/drawing/2014/main" id="{8F2292C3-75B8-40F6-B2F8-3F6A8B992587}"/>
              </a:ext>
            </a:extLst>
          </p:cNvPr>
          <p:cNvGrpSpPr/>
          <p:nvPr/>
        </p:nvGrpSpPr>
        <p:grpSpPr>
          <a:xfrm>
            <a:off x="4289295" y="176984"/>
            <a:ext cx="4741525" cy="4567292"/>
            <a:chOff x="4077538" y="1494350"/>
            <a:chExt cx="3169339" cy="3161677"/>
          </a:xfrm>
        </p:grpSpPr>
        <p:sp>
          <p:nvSpPr>
            <p:cNvPr id="199" name="Google Shape;1626;p29">
              <a:extLst>
                <a:ext uri="{FF2B5EF4-FFF2-40B4-BE49-F238E27FC236}">
                  <a16:creationId xmlns:a16="http://schemas.microsoft.com/office/drawing/2014/main" id="{790B672B-C918-489D-A4F7-8074389404A1}"/>
                </a:ext>
              </a:extLst>
            </p:cNvPr>
            <p:cNvSpPr/>
            <p:nvPr/>
          </p:nvSpPr>
          <p:spPr>
            <a:xfrm>
              <a:off x="4077550" y="1494350"/>
              <a:ext cx="3169318" cy="3161676"/>
            </a:xfrm>
            <a:custGeom>
              <a:avLst/>
              <a:gdLst/>
              <a:ahLst/>
              <a:cxnLst/>
              <a:rect l="l" t="t" r="r" b="b"/>
              <a:pathLst>
                <a:path w="82961" h="78590" extrusionOk="0">
                  <a:moveTo>
                    <a:pt x="1" y="0"/>
                  </a:moveTo>
                  <a:lnTo>
                    <a:pt x="1" y="78590"/>
                  </a:lnTo>
                  <a:lnTo>
                    <a:pt x="82960" y="78590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1627;p29">
              <a:extLst>
                <a:ext uri="{FF2B5EF4-FFF2-40B4-BE49-F238E27FC236}">
                  <a16:creationId xmlns:a16="http://schemas.microsoft.com/office/drawing/2014/main" id="{8444223A-FE08-4CF1-9897-9EEC2FBEAA8F}"/>
                </a:ext>
              </a:extLst>
            </p:cNvPr>
            <p:cNvSpPr/>
            <p:nvPr/>
          </p:nvSpPr>
          <p:spPr>
            <a:xfrm>
              <a:off x="4077538" y="1494350"/>
              <a:ext cx="3169318" cy="100075"/>
            </a:xfrm>
            <a:custGeom>
              <a:avLst/>
              <a:gdLst/>
              <a:ahLst/>
              <a:cxnLst/>
              <a:rect l="l" t="t" r="r" b="b"/>
              <a:pathLst>
                <a:path w="82961" h="4003" extrusionOk="0">
                  <a:moveTo>
                    <a:pt x="1" y="0"/>
                  </a:moveTo>
                  <a:lnTo>
                    <a:pt x="1" y="4003"/>
                  </a:lnTo>
                  <a:lnTo>
                    <a:pt x="82960" y="4003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28;p29">
              <a:extLst>
                <a:ext uri="{FF2B5EF4-FFF2-40B4-BE49-F238E27FC236}">
                  <a16:creationId xmlns:a16="http://schemas.microsoft.com/office/drawing/2014/main" id="{C0D57FAA-69CA-4906-8D1D-9A02BB332B43}"/>
                </a:ext>
              </a:extLst>
            </p:cNvPr>
            <p:cNvSpPr/>
            <p:nvPr/>
          </p:nvSpPr>
          <p:spPr>
            <a:xfrm>
              <a:off x="7178500" y="1594425"/>
              <a:ext cx="68377" cy="3061602"/>
            </a:xfrm>
            <a:custGeom>
              <a:avLst/>
              <a:gdLst/>
              <a:ahLst/>
              <a:cxnLst/>
              <a:rect l="l" t="t" r="r" b="b"/>
              <a:pathLst>
                <a:path w="2737" h="74655" extrusionOk="0">
                  <a:moveTo>
                    <a:pt x="1" y="1"/>
                  </a:moveTo>
                  <a:lnTo>
                    <a:pt x="1" y="74654"/>
                  </a:lnTo>
                  <a:lnTo>
                    <a:pt x="2736" y="7465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29;p29">
              <a:extLst>
                <a:ext uri="{FF2B5EF4-FFF2-40B4-BE49-F238E27FC236}">
                  <a16:creationId xmlns:a16="http://schemas.microsoft.com/office/drawing/2014/main" id="{44AE03A1-1244-4F87-A806-5E8BDB9F1E78}"/>
                </a:ext>
              </a:extLst>
            </p:cNvPr>
            <p:cNvSpPr/>
            <p:nvPr/>
          </p:nvSpPr>
          <p:spPr>
            <a:xfrm>
              <a:off x="7192663" y="1624300"/>
              <a:ext cx="41725" cy="260225"/>
            </a:xfrm>
            <a:custGeom>
              <a:avLst/>
              <a:gdLst/>
              <a:ahLst/>
              <a:cxnLst/>
              <a:rect l="l" t="t" r="r" b="b"/>
              <a:pathLst>
                <a:path w="1669" h="10409" extrusionOk="0"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lnTo>
                    <a:pt x="1" y="9708"/>
                  </a:lnTo>
                  <a:cubicBezTo>
                    <a:pt x="1" y="10075"/>
                    <a:pt x="334" y="10408"/>
                    <a:pt x="701" y="10408"/>
                  </a:cubicBezTo>
                  <a:lnTo>
                    <a:pt x="968" y="10408"/>
                  </a:lnTo>
                  <a:cubicBezTo>
                    <a:pt x="1369" y="10408"/>
                    <a:pt x="1669" y="10075"/>
                    <a:pt x="1669" y="9708"/>
                  </a:cubicBezTo>
                  <a:lnTo>
                    <a:pt x="1669" y="701"/>
                  </a:lnTo>
                  <a:cubicBezTo>
                    <a:pt x="1669" y="301"/>
                    <a:pt x="1369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30;p29">
              <a:extLst>
                <a:ext uri="{FF2B5EF4-FFF2-40B4-BE49-F238E27FC236}">
                  <a16:creationId xmlns:a16="http://schemas.microsoft.com/office/drawing/2014/main" id="{496EC595-A966-45B7-85BD-797565A97CAF}"/>
                </a:ext>
              </a:extLst>
            </p:cNvPr>
            <p:cNvSpPr/>
            <p:nvPr/>
          </p:nvSpPr>
          <p:spPr>
            <a:xfrm>
              <a:off x="71643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68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0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31;p29">
              <a:extLst>
                <a:ext uri="{FF2B5EF4-FFF2-40B4-BE49-F238E27FC236}">
                  <a16:creationId xmlns:a16="http://schemas.microsoft.com/office/drawing/2014/main" id="{1DD69CF1-75A7-489D-9315-A510CE205460}"/>
                </a:ext>
              </a:extLst>
            </p:cNvPr>
            <p:cNvSpPr/>
            <p:nvPr/>
          </p:nvSpPr>
          <p:spPr>
            <a:xfrm>
              <a:off x="70759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35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1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32;p29">
              <a:extLst>
                <a:ext uri="{FF2B5EF4-FFF2-40B4-BE49-F238E27FC236}">
                  <a16:creationId xmlns:a16="http://schemas.microsoft.com/office/drawing/2014/main" id="{107375F1-6FA2-4557-B790-640573468410}"/>
                </a:ext>
              </a:extLst>
            </p:cNvPr>
            <p:cNvSpPr/>
            <p:nvPr/>
          </p:nvSpPr>
          <p:spPr>
            <a:xfrm>
              <a:off x="6987538" y="1519338"/>
              <a:ext cx="58400" cy="50075"/>
            </a:xfrm>
            <a:custGeom>
              <a:avLst/>
              <a:gdLst/>
              <a:ahLst/>
              <a:cxnLst/>
              <a:rect l="l" t="t" r="r" b="b"/>
              <a:pathLst>
                <a:path w="2336" h="2003" extrusionOk="0">
                  <a:moveTo>
                    <a:pt x="1334" y="1"/>
                  </a:moveTo>
                  <a:cubicBezTo>
                    <a:pt x="434" y="1"/>
                    <a:pt x="0" y="1068"/>
                    <a:pt x="634" y="1702"/>
                  </a:cubicBezTo>
                  <a:cubicBezTo>
                    <a:pt x="841" y="1909"/>
                    <a:pt x="1095" y="2002"/>
                    <a:pt x="1342" y="2002"/>
                  </a:cubicBezTo>
                  <a:cubicBezTo>
                    <a:pt x="1852" y="2002"/>
                    <a:pt x="2335" y="1608"/>
                    <a:pt x="2335" y="1002"/>
                  </a:cubicBezTo>
                  <a:cubicBezTo>
                    <a:pt x="2335" y="434"/>
                    <a:pt x="190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298358-C8B0-40A7-A153-F2E60277125C}"/>
              </a:ext>
            </a:extLst>
          </p:cNvPr>
          <p:cNvSpPr txBox="1"/>
          <p:nvPr/>
        </p:nvSpPr>
        <p:spPr>
          <a:xfrm>
            <a:off x="4406587" y="364707"/>
            <a:ext cx="460254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Importando boto3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boto3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Inicializando recurso e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'sa-east-1'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s3_resource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boto3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.resource(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's3'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s3_client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boto3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.client(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's3'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Criando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privado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s3_resource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.create_bucket(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cloudgeass-test-bucket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ACL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CreateBucketConfiguration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LocationConstraint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Realizando upload de objeto local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s3_client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.upload_file(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cloudgeass-test-bucket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'/home/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/folder/Damian Lillard.png'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'Damian Lillard.png'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749BC58C-A377-4366-9948-A37D04B2CE3D}"/>
              </a:ext>
            </a:extLst>
          </p:cNvPr>
          <p:cNvSpPr txBox="1"/>
          <p:nvPr/>
        </p:nvSpPr>
        <p:spPr>
          <a:xfrm>
            <a:off x="5287653" y="4782148"/>
            <a:ext cx="224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latin typeface="Fira Sans Condensed SemiBold" panose="020B0603050000020004" pitchFamily="34" charset="0"/>
                <a:hlinkClick r:id="rId3"/>
              </a:rPr>
              <a:t>Boto3 s3 examples</a:t>
            </a:r>
            <a:endParaRPr lang="pt-BR" sz="1000" i="1" dirty="0">
              <a:latin typeface="Fira Sans Condensed SemiBold" panose="020B0603050000020004" pitchFamily="34" charset="0"/>
            </a:endParaRPr>
          </a:p>
        </p:txBody>
      </p:sp>
      <p:sp>
        <p:nvSpPr>
          <p:cNvPr id="208" name="Google Shape;471;p19">
            <a:extLst>
              <a:ext uri="{FF2B5EF4-FFF2-40B4-BE49-F238E27FC236}">
                <a16:creationId xmlns:a16="http://schemas.microsoft.com/office/drawing/2014/main" id="{3BF41517-90A8-4F86-B0EF-E9652342E020}"/>
              </a:ext>
            </a:extLst>
          </p:cNvPr>
          <p:cNvSpPr txBox="1"/>
          <p:nvPr/>
        </p:nvSpPr>
        <p:spPr>
          <a:xfrm>
            <a:off x="4240870" y="4742068"/>
            <a:ext cx="1225665" cy="2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Maiores detalhes: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2868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322512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Elevando o nível com cloudgeass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70" name="Google Shape;1070;p46"/>
          <p:cNvSpPr txBox="1">
            <a:spLocks noGrp="1"/>
          </p:cNvSpPr>
          <p:nvPr>
            <p:ph type="subTitle" idx="1"/>
          </p:nvPr>
        </p:nvSpPr>
        <p:spPr>
          <a:xfrm>
            <a:off x="2489648" y="3229444"/>
            <a:ext cx="61307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Encapsulamento de algumas das principais funcionalidades do boto3</a:t>
            </a:r>
            <a:endParaRPr dirty="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03</a:t>
            </a:r>
            <a:endParaRPr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7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Ladies and Gentlemen: Cloudgeass</a:t>
            </a:r>
            <a:endParaRPr dirty="0"/>
          </a:p>
        </p:txBody>
      </p:sp>
      <p:cxnSp>
        <p:nvCxnSpPr>
          <p:cNvPr id="2599" name="Google Shape;2599;p38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9" name="Google Shape;2609;p38"/>
          <p:cNvGrpSpPr/>
          <p:nvPr/>
        </p:nvGrpSpPr>
        <p:grpSpPr>
          <a:xfrm>
            <a:off x="216994" y="3592875"/>
            <a:ext cx="1908111" cy="684549"/>
            <a:chOff x="6084541" y="2580975"/>
            <a:chExt cx="1908111" cy="684549"/>
          </a:xfrm>
        </p:grpSpPr>
        <p:sp>
          <p:nvSpPr>
            <p:cNvPr id="2610" name="Google Shape;2610;p38"/>
            <p:cNvSpPr txBox="1"/>
            <p:nvPr/>
          </p:nvSpPr>
          <p:spPr>
            <a:xfrm>
              <a:off x="6084541" y="2748324"/>
              <a:ext cx="1908111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Operações envolvendo buckets s3, desde o upload até o download de objetos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1" name="Google Shape;2611;p38"/>
            <p:cNvSpPr txBox="1"/>
            <p:nvPr/>
          </p:nvSpPr>
          <p:spPr>
            <a:xfrm>
              <a:off x="6295975" y="2580975"/>
              <a:ext cx="15189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</a:t>
              </a: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loudgeass.</a:t>
              </a:r>
              <a:r>
                <a:rPr lang="en" sz="1800" dirty="0">
                  <a:solidFill>
                    <a:srgbClr val="306DA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s3</a:t>
              </a:r>
              <a:endParaRPr sz="1800" dirty="0">
                <a:solidFill>
                  <a:srgbClr val="306DA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615" name="Google Shape;2615;p38"/>
          <p:cNvCxnSpPr>
            <a:cxnSpLocks/>
            <a:endCxn id="2617" idx="0"/>
          </p:cNvCxnSpPr>
          <p:nvPr/>
        </p:nvCxnSpPr>
        <p:spPr>
          <a:xfrm rot="10800000" flipV="1">
            <a:off x="3228723" y="1414789"/>
            <a:ext cx="4412270" cy="1296831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23" name="Google Shape;2623;p38"/>
          <p:cNvCxnSpPr>
            <a:cxnSpLocks/>
            <a:endCxn id="2621" idx="0"/>
          </p:cNvCxnSpPr>
          <p:nvPr/>
        </p:nvCxnSpPr>
        <p:spPr>
          <a:xfrm rot="10800000" flipV="1">
            <a:off x="1187879" y="1414891"/>
            <a:ext cx="6413365" cy="129673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" name="Google Shape;2615;p38">
            <a:extLst>
              <a:ext uri="{FF2B5EF4-FFF2-40B4-BE49-F238E27FC236}">
                <a16:creationId xmlns:a16="http://schemas.microsoft.com/office/drawing/2014/main" id="{10D87E50-5167-41D5-AB48-DD0BC3A48BF2}"/>
              </a:ext>
            </a:extLst>
          </p:cNvPr>
          <p:cNvCxnSpPr>
            <a:cxnSpLocks/>
            <a:endCxn id="25" idx="0"/>
          </p:cNvCxnSpPr>
          <p:nvPr/>
        </p:nvCxnSpPr>
        <p:spPr>
          <a:xfrm rot="10800000" flipV="1">
            <a:off x="5362373" y="1414991"/>
            <a:ext cx="2209919" cy="1296531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86B533D-1631-43B1-9E99-0DEAE3DAE00D}"/>
              </a:ext>
            </a:extLst>
          </p:cNvPr>
          <p:cNvGrpSpPr/>
          <p:nvPr/>
        </p:nvGrpSpPr>
        <p:grpSpPr>
          <a:xfrm>
            <a:off x="6817380" y="990960"/>
            <a:ext cx="1972941" cy="1544210"/>
            <a:chOff x="3623257" y="884423"/>
            <a:chExt cx="1972941" cy="154421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3E5861A7-D35F-4C55-BC80-E286E8D2E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523" b="2393"/>
            <a:stretch/>
          </p:blipFill>
          <p:spPr>
            <a:xfrm>
              <a:off x="4192279" y="884423"/>
              <a:ext cx="834899" cy="1094563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8BFA634-9786-4B76-94E5-0A529B322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58" t="14985" b="14720"/>
            <a:stretch/>
          </p:blipFill>
          <p:spPr>
            <a:xfrm>
              <a:off x="3623257" y="1862456"/>
              <a:ext cx="1972941" cy="566177"/>
            </a:xfrm>
            <a:prstGeom prst="rect">
              <a:avLst/>
            </a:prstGeom>
          </p:spPr>
        </p:pic>
      </p:grpSp>
      <p:grpSp>
        <p:nvGrpSpPr>
          <p:cNvPr id="32" name="Google Shape;2609;p38">
            <a:extLst>
              <a:ext uri="{FF2B5EF4-FFF2-40B4-BE49-F238E27FC236}">
                <a16:creationId xmlns:a16="http://schemas.microsoft.com/office/drawing/2014/main" id="{ABE4438A-D51F-4256-B586-FD94C4F21235}"/>
              </a:ext>
            </a:extLst>
          </p:cNvPr>
          <p:cNvGrpSpPr/>
          <p:nvPr/>
        </p:nvGrpSpPr>
        <p:grpSpPr>
          <a:xfrm>
            <a:off x="2274667" y="3590999"/>
            <a:ext cx="1908111" cy="686425"/>
            <a:chOff x="6101369" y="2580975"/>
            <a:chExt cx="1908111" cy="686425"/>
          </a:xfrm>
        </p:grpSpPr>
        <p:sp>
          <p:nvSpPr>
            <p:cNvPr id="33" name="Google Shape;2610;p38">
              <a:extLst>
                <a:ext uri="{FF2B5EF4-FFF2-40B4-BE49-F238E27FC236}">
                  <a16:creationId xmlns:a16="http://schemas.microsoft.com/office/drawing/2014/main" id="{96B1F4B9-7EC6-4570-9AE1-D0EAE8AD48E1}"/>
                </a:ext>
              </a:extLst>
            </p:cNvPr>
            <p:cNvSpPr txBox="1"/>
            <p:nvPr/>
          </p:nvSpPr>
          <p:spPr>
            <a:xfrm>
              <a:off x="6101369" y="2750200"/>
              <a:ext cx="1908111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Operações com bancos de dados relacionais, incluindo integrações com pandas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2611;p38">
              <a:extLst>
                <a:ext uri="{FF2B5EF4-FFF2-40B4-BE49-F238E27FC236}">
                  <a16:creationId xmlns:a16="http://schemas.microsoft.com/office/drawing/2014/main" id="{318992AE-578B-47A5-A89A-02952F1FD681}"/>
                </a:ext>
              </a:extLst>
            </p:cNvPr>
            <p:cNvSpPr txBox="1"/>
            <p:nvPr/>
          </p:nvSpPr>
          <p:spPr>
            <a:xfrm>
              <a:off x="6295975" y="2580975"/>
              <a:ext cx="15189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</a:t>
              </a: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loudgeass.</a:t>
              </a:r>
              <a:r>
                <a:rPr lang="en" sz="1800" dirty="0">
                  <a:solidFill>
                    <a:schemeClr val="tx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rds</a:t>
              </a:r>
              <a:endParaRPr sz="1800" dirty="0">
                <a:solidFill>
                  <a:schemeClr val="tx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5" name="Google Shape;2609;p38">
            <a:extLst>
              <a:ext uri="{FF2B5EF4-FFF2-40B4-BE49-F238E27FC236}">
                <a16:creationId xmlns:a16="http://schemas.microsoft.com/office/drawing/2014/main" id="{87593D9D-7D46-4F5C-A67C-3AA350B505F4}"/>
              </a:ext>
            </a:extLst>
          </p:cNvPr>
          <p:cNvGrpSpPr/>
          <p:nvPr/>
        </p:nvGrpSpPr>
        <p:grpSpPr>
          <a:xfrm>
            <a:off x="4270642" y="3589074"/>
            <a:ext cx="2211942" cy="688350"/>
            <a:chOff x="6016422" y="2580877"/>
            <a:chExt cx="2211942" cy="688350"/>
          </a:xfrm>
        </p:grpSpPr>
        <p:sp>
          <p:nvSpPr>
            <p:cNvPr id="36" name="Google Shape;2610;p38">
              <a:extLst>
                <a:ext uri="{FF2B5EF4-FFF2-40B4-BE49-F238E27FC236}">
                  <a16:creationId xmlns:a16="http://schemas.microsoft.com/office/drawing/2014/main" id="{F0540C0D-2709-4A2B-AE36-39071F888509}"/>
                </a:ext>
              </a:extLst>
            </p:cNvPr>
            <p:cNvSpPr txBox="1"/>
            <p:nvPr/>
          </p:nvSpPr>
          <p:spPr>
            <a:xfrm>
              <a:off x="6194199" y="2752027"/>
              <a:ext cx="1823163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Criação de layers a serem utilizados em funções lambda em um ambiente python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2611;p38">
              <a:extLst>
                <a:ext uri="{FF2B5EF4-FFF2-40B4-BE49-F238E27FC236}">
                  <a16:creationId xmlns:a16="http://schemas.microsoft.com/office/drawing/2014/main" id="{3CF1DF44-48DC-4ABA-A764-0164B22B2ACD}"/>
                </a:ext>
              </a:extLst>
            </p:cNvPr>
            <p:cNvSpPr txBox="1"/>
            <p:nvPr/>
          </p:nvSpPr>
          <p:spPr>
            <a:xfrm>
              <a:off x="6016422" y="2580877"/>
              <a:ext cx="2211942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</a:t>
              </a: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loudgeass.</a:t>
              </a:r>
              <a:r>
                <a:rPr lang="en" sz="1800" dirty="0">
                  <a:solidFill>
                    <a:srgbClr val="FF721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serverless</a:t>
              </a:r>
              <a:endParaRPr sz="1800" dirty="0">
                <a:solidFill>
                  <a:srgbClr val="FF721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5BDC064-20FE-43EB-8737-9FC2C6377B29}"/>
              </a:ext>
            </a:extLst>
          </p:cNvPr>
          <p:cNvGrpSpPr/>
          <p:nvPr/>
        </p:nvGrpSpPr>
        <p:grpSpPr>
          <a:xfrm>
            <a:off x="832828" y="2711621"/>
            <a:ext cx="710100" cy="710100"/>
            <a:chOff x="832828" y="2711621"/>
            <a:chExt cx="710100" cy="710100"/>
          </a:xfrm>
        </p:grpSpPr>
        <p:sp>
          <p:nvSpPr>
            <p:cNvPr id="2621" name="Google Shape;2621;p38"/>
            <p:cNvSpPr/>
            <p:nvPr/>
          </p:nvSpPr>
          <p:spPr>
            <a:xfrm>
              <a:off x="832828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306D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026" name="Picture 2" descr="Content, delivery, s3, storage icon - Free download">
              <a:extLst>
                <a:ext uri="{FF2B5EF4-FFF2-40B4-BE49-F238E27FC236}">
                  <a16:creationId xmlns:a16="http://schemas.microsoft.com/office/drawing/2014/main" id="{D0154E59-B246-4199-AFC9-A30F0904E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57" y="2780752"/>
              <a:ext cx="571642" cy="57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62AE1CF-A3DE-46E1-A170-E762EBE95B15}"/>
              </a:ext>
            </a:extLst>
          </p:cNvPr>
          <p:cNvGrpSpPr/>
          <p:nvPr/>
        </p:nvGrpSpPr>
        <p:grpSpPr>
          <a:xfrm>
            <a:off x="2873673" y="2711621"/>
            <a:ext cx="710100" cy="710100"/>
            <a:chOff x="2873673" y="2711621"/>
            <a:chExt cx="710100" cy="710100"/>
          </a:xfrm>
        </p:grpSpPr>
        <p:sp>
          <p:nvSpPr>
            <p:cNvPr id="2617" name="Google Shape;2617;p38"/>
            <p:cNvSpPr/>
            <p:nvPr/>
          </p:nvSpPr>
          <p:spPr>
            <a:xfrm>
              <a:off x="2873673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028" name="Picture 4" descr="Copy, database, rds icon - Free download on Iconfinder">
              <a:extLst>
                <a:ext uri="{FF2B5EF4-FFF2-40B4-BE49-F238E27FC236}">
                  <a16:creationId xmlns:a16="http://schemas.microsoft.com/office/drawing/2014/main" id="{28B169AA-4B12-489F-9297-0807B1840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231" y="2788883"/>
              <a:ext cx="556137" cy="55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106AEE3-8764-4416-91C0-B42A4E80C579}"/>
              </a:ext>
            </a:extLst>
          </p:cNvPr>
          <p:cNvGrpSpPr/>
          <p:nvPr/>
        </p:nvGrpSpPr>
        <p:grpSpPr>
          <a:xfrm>
            <a:off x="5007322" y="2711523"/>
            <a:ext cx="710100" cy="710100"/>
            <a:chOff x="5007322" y="2711523"/>
            <a:chExt cx="710100" cy="710100"/>
          </a:xfrm>
        </p:grpSpPr>
        <p:sp>
          <p:nvSpPr>
            <p:cNvPr id="25" name="Google Shape;2617;p38">
              <a:extLst>
                <a:ext uri="{FF2B5EF4-FFF2-40B4-BE49-F238E27FC236}">
                  <a16:creationId xmlns:a16="http://schemas.microsoft.com/office/drawing/2014/main" id="{DE5683CA-F178-4CBF-9F0E-8737CE40D1FD}"/>
                </a:ext>
              </a:extLst>
            </p:cNvPr>
            <p:cNvSpPr/>
            <p:nvPr/>
          </p:nvSpPr>
          <p:spPr>
            <a:xfrm>
              <a:off x="5007322" y="2711523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FF721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030" name="Picture 6" descr="Aws Lambda Icon Png Images PNG Transparent – Free PNG Images Vector, PSD,  Clipart, Templates">
              <a:extLst>
                <a:ext uri="{FF2B5EF4-FFF2-40B4-BE49-F238E27FC236}">
                  <a16:creationId xmlns:a16="http://schemas.microsoft.com/office/drawing/2014/main" id="{A71580C4-C2FE-4E8C-8122-40E63A13C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795" y="2861786"/>
              <a:ext cx="409722" cy="42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1" name="Google Shape;60;p7">
            <a:extLst>
              <a:ext uri="{FF2B5EF4-FFF2-40B4-BE49-F238E27FC236}">
                <a16:creationId xmlns:a16="http://schemas.microsoft.com/office/drawing/2014/main" id="{7E3B11A6-D340-4CAD-B30D-5177D0FBC93D}"/>
              </a:ext>
            </a:extLst>
          </p:cNvPr>
          <p:cNvSpPr>
            <a:spLocks noChangeAspect="1"/>
          </p:cNvSpPr>
          <p:nvPr/>
        </p:nvSpPr>
        <p:spPr>
          <a:xfrm>
            <a:off x="7498847" y="2913900"/>
            <a:ext cx="524017" cy="974445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60;p7">
            <a:extLst>
              <a:ext uri="{FF2B5EF4-FFF2-40B4-BE49-F238E27FC236}">
                <a16:creationId xmlns:a16="http://schemas.microsoft.com/office/drawing/2014/main" id="{150617E2-5CC1-40F2-9A85-FFF5BD4F138E}"/>
              </a:ext>
            </a:extLst>
          </p:cNvPr>
          <p:cNvSpPr>
            <a:spLocks noChangeAspect="1"/>
          </p:cNvSpPr>
          <p:nvPr/>
        </p:nvSpPr>
        <p:spPr>
          <a:xfrm>
            <a:off x="7503038" y="2907115"/>
            <a:ext cx="524017" cy="974445"/>
          </a:xfrm>
          <a:custGeom>
            <a:avLst/>
            <a:gdLst/>
            <a:ahLst/>
            <a:cxnLst/>
            <a:rect l="l" t="t" r="r" b="b"/>
            <a:pathLst>
              <a:path w="21581" h="21525" extrusionOk="0">
                <a:moveTo>
                  <a:pt x="21317" y="8691"/>
                </a:moveTo>
                <a:cubicBezTo>
                  <a:pt x="20882" y="8671"/>
                  <a:pt x="20485" y="8722"/>
                  <a:pt x="20107" y="8823"/>
                </a:cubicBezTo>
                <a:cubicBezTo>
                  <a:pt x="15798" y="9948"/>
                  <a:pt x="11490" y="11083"/>
                  <a:pt x="7294" y="12350"/>
                </a:cubicBezTo>
                <a:cubicBezTo>
                  <a:pt x="6463" y="12604"/>
                  <a:pt x="5594" y="12837"/>
                  <a:pt x="4762" y="13080"/>
                </a:cubicBezTo>
                <a:cubicBezTo>
                  <a:pt x="4743" y="13101"/>
                  <a:pt x="4706" y="13111"/>
                  <a:pt x="4668" y="13090"/>
                </a:cubicBezTo>
                <a:cubicBezTo>
                  <a:pt x="4687" y="13080"/>
                  <a:pt x="4706" y="13070"/>
                  <a:pt x="4743" y="13060"/>
                </a:cubicBezTo>
                <a:cubicBezTo>
                  <a:pt x="4819" y="13030"/>
                  <a:pt x="4894" y="12989"/>
                  <a:pt x="4970" y="12959"/>
                </a:cubicBezTo>
                <a:cubicBezTo>
                  <a:pt x="6482" y="12361"/>
                  <a:pt x="8032" y="11803"/>
                  <a:pt x="9581" y="11246"/>
                </a:cubicBezTo>
                <a:cubicBezTo>
                  <a:pt x="12775" y="10100"/>
                  <a:pt x="16006" y="8975"/>
                  <a:pt x="19162" y="7789"/>
                </a:cubicBezTo>
                <a:cubicBezTo>
                  <a:pt x="19597" y="7627"/>
                  <a:pt x="20050" y="7465"/>
                  <a:pt x="20428" y="7262"/>
                </a:cubicBezTo>
                <a:cubicBezTo>
                  <a:pt x="20523" y="7211"/>
                  <a:pt x="20598" y="7171"/>
                  <a:pt x="20598" y="7090"/>
                </a:cubicBezTo>
                <a:cubicBezTo>
                  <a:pt x="20598" y="6907"/>
                  <a:pt x="20598" y="6715"/>
                  <a:pt x="20598" y="6532"/>
                </a:cubicBezTo>
                <a:cubicBezTo>
                  <a:pt x="20598" y="6472"/>
                  <a:pt x="20580" y="6441"/>
                  <a:pt x="20447" y="6441"/>
                </a:cubicBezTo>
                <a:cubicBezTo>
                  <a:pt x="20145" y="6441"/>
                  <a:pt x="19824" y="6441"/>
                  <a:pt x="19521" y="6492"/>
                </a:cubicBezTo>
                <a:cubicBezTo>
                  <a:pt x="18331" y="6705"/>
                  <a:pt x="17197" y="6988"/>
                  <a:pt x="16101" y="7293"/>
                </a:cubicBezTo>
                <a:cubicBezTo>
                  <a:pt x="13852" y="7911"/>
                  <a:pt x="11679" y="8610"/>
                  <a:pt x="9449" y="9259"/>
                </a:cubicBezTo>
                <a:cubicBezTo>
                  <a:pt x="9373" y="9279"/>
                  <a:pt x="9279" y="9330"/>
                  <a:pt x="9165" y="9299"/>
                </a:cubicBezTo>
                <a:cubicBezTo>
                  <a:pt x="9260" y="9259"/>
                  <a:pt x="9354" y="9229"/>
                  <a:pt x="9449" y="9188"/>
                </a:cubicBezTo>
                <a:cubicBezTo>
                  <a:pt x="13077" y="7799"/>
                  <a:pt x="16819" y="6502"/>
                  <a:pt x="20580" y="5225"/>
                </a:cubicBezTo>
                <a:cubicBezTo>
                  <a:pt x="20882" y="5123"/>
                  <a:pt x="21298" y="5052"/>
                  <a:pt x="21449" y="4911"/>
                </a:cubicBezTo>
                <a:cubicBezTo>
                  <a:pt x="21600" y="4759"/>
                  <a:pt x="21487" y="4525"/>
                  <a:pt x="21506" y="4333"/>
                </a:cubicBezTo>
                <a:cubicBezTo>
                  <a:pt x="21506" y="4323"/>
                  <a:pt x="21506" y="4302"/>
                  <a:pt x="21506" y="4292"/>
                </a:cubicBezTo>
                <a:cubicBezTo>
                  <a:pt x="21524" y="4231"/>
                  <a:pt x="21449" y="4211"/>
                  <a:pt x="21354" y="4211"/>
                </a:cubicBezTo>
                <a:cubicBezTo>
                  <a:pt x="20995" y="4201"/>
                  <a:pt x="20674" y="4221"/>
                  <a:pt x="20353" y="4313"/>
                </a:cubicBezTo>
                <a:cubicBezTo>
                  <a:pt x="17008" y="5225"/>
                  <a:pt x="13682" y="6178"/>
                  <a:pt x="10394" y="7151"/>
                </a:cubicBezTo>
                <a:cubicBezTo>
                  <a:pt x="9468" y="7424"/>
                  <a:pt x="8542" y="7698"/>
                  <a:pt x="7616" y="7982"/>
                </a:cubicBezTo>
                <a:cubicBezTo>
                  <a:pt x="7578" y="7992"/>
                  <a:pt x="7540" y="8002"/>
                  <a:pt x="7521" y="8012"/>
                </a:cubicBezTo>
                <a:cubicBezTo>
                  <a:pt x="7502" y="8012"/>
                  <a:pt x="7483" y="8022"/>
                  <a:pt x="7465" y="8022"/>
                </a:cubicBezTo>
                <a:cubicBezTo>
                  <a:pt x="7483" y="8012"/>
                  <a:pt x="7483" y="8002"/>
                  <a:pt x="7502" y="7992"/>
                </a:cubicBezTo>
                <a:cubicBezTo>
                  <a:pt x="7540" y="7982"/>
                  <a:pt x="7559" y="7972"/>
                  <a:pt x="7597" y="7951"/>
                </a:cubicBezTo>
                <a:cubicBezTo>
                  <a:pt x="7635" y="7931"/>
                  <a:pt x="7654" y="7921"/>
                  <a:pt x="7691" y="7901"/>
                </a:cubicBezTo>
                <a:cubicBezTo>
                  <a:pt x="10866" y="6694"/>
                  <a:pt x="14117" y="5549"/>
                  <a:pt x="17405" y="4444"/>
                </a:cubicBezTo>
                <a:cubicBezTo>
                  <a:pt x="17707" y="4343"/>
                  <a:pt x="18009" y="4221"/>
                  <a:pt x="18293" y="4100"/>
                </a:cubicBezTo>
                <a:cubicBezTo>
                  <a:pt x="18369" y="4069"/>
                  <a:pt x="18444" y="4029"/>
                  <a:pt x="18444" y="3968"/>
                </a:cubicBezTo>
                <a:cubicBezTo>
                  <a:pt x="18444" y="3765"/>
                  <a:pt x="18444" y="3562"/>
                  <a:pt x="18444" y="3370"/>
                </a:cubicBezTo>
                <a:cubicBezTo>
                  <a:pt x="18444" y="3319"/>
                  <a:pt x="18425" y="3289"/>
                  <a:pt x="18312" y="3289"/>
                </a:cubicBezTo>
                <a:cubicBezTo>
                  <a:pt x="17972" y="3289"/>
                  <a:pt x="17650" y="3289"/>
                  <a:pt x="17329" y="3380"/>
                </a:cubicBezTo>
                <a:cubicBezTo>
                  <a:pt x="16876" y="3522"/>
                  <a:pt x="16422" y="3633"/>
                  <a:pt x="15950" y="3765"/>
                </a:cubicBezTo>
                <a:cubicBezTo>
                  <a:pt x="15931" y="3775"/>
                  <a:pt x="15912" y="3775"/>
                  <a:pt x="15874" y="3785"/>
                </a:cubicBezTo>
                <a:cubicBezTo>
                  <a:pt x="15836" y="3796"/>
                  <a:pt x="15798" y="3806"/>
                  <a:pt x="15761" y="3816"/>
                </a:cubicBezTo>
                <a:cubicBezTo>
                  <a:pt x="15723" y="3826"/>
                  <a:pt x="15685" y="3836"/>
                  <a:pt x="15647" y="3846"/>
                </a:cubicBezTo>
                <a:cubicBezTo>
                  <a:pt x="15628" y="3867"/>
                  <a:pt x="15591" y="3877"/>
                  <a:pt x="15534" y="3877"/>
                </a:cubicBezTo>
                <a:cubicBezTo>
                  <a:pt x="15534" y="3887"/>
                  <a:pt x="15515" y="3897"/>
                  <a:pt x="15477" y="3887"/>
                </a:cubicBezTo>
                <a:cubicBezTo>
                  <a:pt x="15496" y="3877"/>
                  <a:pt x="15496" y="3877"/>
                  <a:pt x="15515" y="3867"/>
                </a:cubicBezTo>
                <a:cubicBezTo>
                  <a:pt x="15534" y="3846"/>
                  <a:pt x="15572" y="3836"/>
                  <a:pt x="15609" y="3836"/>
                </a:cubicBezTo>
                <a:cubicBezTo>
                  <a:pt x="15647" y="3826"/>
                  <a:pt x="15666" y="3816"/>
                  <a:pt x="15704" y="3806"/>
                </a:cubicBezTo>
                <a:cubicBezTo>
                  <a:pt x="15742" y="3796"/>
                  <a:pt x="15780" y="3785"/>
                  <a:pt x="15798" y="3775"/>
                </a:cubicBezTo>
                <a:cubicBezTo>
                  <a:pt x="15817" y="3765"/>
                  <a:pt x="15836" y="3765"/>
                  <a:pt x="15855" y="3755"/>
                </a:cubicBezTo>
                <a:cubicBezTo>
                  <a:pt x="16139" y="3664"/>
                  <a:pt x="16422" y="3573"/>
                  <a:pt x="16687" y="3471"/>
                </a:cubicBezTo>
                <a:cubicBezTo>
                  <a:pt x="17556" y="3177"/>
                  <a:pt x="18482" y="2924"/>
                  <a:pt x="19370" y="2650"/>
                </a:cubicBezTo>
                <a:cubicBezTo>
                  <a:pt x="19483" y="2620"/>
                  <a:pt x="19597" y="2589"/>
                  <a:pt x="19597" y="2498"/>
                </a:cubicBezTo>
                <a:cubicBezTo>
                  <a:pt x="19597" y="2316"/>
                  <a:pt x="19597" y="2133"/>
                  <a:pt x="19597" y="1951"/>
                </a:cubicBezTo>
                <a:cubicBezTo>
                  <a:pt x="19597" y="1910"/>
                  <a:pt x="19597" y="1860"/>
                  <a:pt x="19502" y="1870"/>
                </a:cubicBezTo>
                <a:cubicBezTo>
                  <a:pt x="19276" y="1880"/>
                  <a:pt x="19030" y="1829"/>
                  <a:pt x="18803" y="1900"/>
                </a:cubicBezTo>
                <a:cubicBezTo>
                  <a:pt x="17953" y="2164"/>
                  <a:pt x="17083" y="2427"/>
                  <a:pt x="16214" y="2681"/>
                </a:cubicBezTo>
                <a:cubicBezTo>
                  <a:pt x="15420" y="2924"/>
                  <a:pt x="14627" y="3177"/>
                  <a:pt x="13814" y="3390"/>
                </a:cubicBezTo>
                <a:cubicBezTo>
                  <a:pt x="13795" y="3400"/>
                  <a:pt x="13757" y="3400"/>
                  <a:pt x="13739" y="3410"/>
                </a:cubicBezTo>
                <a:cubicBezTo>
                  <a:pt x="13720" y="3431"/>
                  <a:pt x="13682" y="3441"/>
                  <a:pt x="13663" y="3431"/>
                </a:cubicBezTo>
                <a:cubicBezTo>
                  <a:pt x="13644" y="3410"/>
                  <a:pt x="13701" y="3410"/>
                  <a:pt x="13720" y="3410"/>
                </a:cubicBezTo>
                <a:cubicBezTo>
                  <a:pt x="13739" y="3400"/>
                  <a:pt x="13757" y="3390"/>
                  <a:pt x="13776" y="3380"/>
                </a:cubicBezTo>
                <a:cubicBezTo>
                  <a:pt x="13852" y="3350"/>
                  <a:pt x="13946" y="3309"/>
                  <a:pt x="14022" y="3279"/>
                </a:cubicBezTo>
                <a:cubicBezTo>
                  <a:pt x="16214" y="2468"/>
                  <a:pt x="18501" y="1728"/>
                  <a:pt x="20712" y="937"/>
                </a:cubicBezTo>
                <a:cubicBezTo>
                  <a:pt x="21184" y="765"/>
                  <a:pt x="21468" y="593"/>
                  <a:pt x="21392" y="268"/>
                </a:cubicBezTo>
                <a:cubicBezTo>
                  <a:pt x="21335" y="5"/>
                  <a:pt x="21241" y="-46"/>
                  <a:pt x="20750" y="35"/>
                </a:cubicBezTo>
                <a:cubicBezTo>
                  <a:pt x="20655" y="55"/>
                  <a:pt x="20561" y="76"/>
                  <a:pt x="20447" y="106"/>
                </a:cubicBezTo>
                <a:cubicBezTo>
                  <a:pt x="19937" y="228"/>
                  <a:pt x="19483" y="390"/>
                  <a:pt x="18992" y="532"/>
                </a:cubicBezTo>
                <a:cubicBezTo>
                  <a:pt x="17159" y="1069"/>
                  <a:pt x="15307" y="1576"/>
                  <a:pt x="13493" y="2133"/>
                </a:cubicBezTo>
                <a:cubicBezTo>
                  <a:pt x="12038" y="2579"/>
                  <a:pt x="10564" y="3035"/>
                  <a:pt x="9109" y="3471"/>
                </a:cubicBezTo>
                <a:cubicBezTo>
                  <a:pt x="8655" y="3603"/>
                  <a:pt x="8428" y="3765"/>
                  <a:pt x="8504" y="4049"/>
                </a:cubicBezTo>
                <a:cubicBezTo>
                  <a:pt x="8542" y="4231"/>
                  <a:pt x="8731" y="4292"/>
                  <a:pt x="9033" y="4201"/>
                </a:cubicBezTo>
                <a:cubicBezTo>
                  <a:pt x="9109" y="4181"/>
                  <a:pt x="9184" y="4150"/>
                  <a:pt x="9260" y="4120"/>
                </a:cubicBezTo>
                <a:cubicBezTo>
                  <a:pt x="9789" y="3937"/>
                  <a:pt x="10337" y="3775"/>
                  <a:pt x="10904" y="3633"/>
                </a:cubicBezTo>
                <a:cubicBezTo>
                  <a:pt x="10923" y="3623"/>
                  <a:pt x="10942" y="3623"/>
                  <a:pt x="10980" y="3613"/>
                </a:cubicBezTo>
                <a:cubicBezTo>
                  <a:pt x="10998" y="3593"/>
                  <a:pt x="11036" y="3583"/>
                  <a:pt x="11074" y="3603"/>
                </a:cubicBezTo>
                <a:cubicBezTo>
                  <a:pt x="11055" y="3613"/>
                  <a:pt x="11036" y="3623"/>
                  <a:pt x="11017" y="3633"/>
                </a:cubicBezTo>
                <a:cubicBezTo>
                  <a:pt x="10998" y="3644"/>
                  <a:pt x="10980" y="3654"/>
                  <a:pt x="10961" y="3654"/>
                </a:cubicBezTo>
                <a:cubicBezTo>
                  <a:pt x="10885" y="3694"/>
                  <a:pt x="10791" y="3725"/>
                  <a:pt x="10715" y="3765"/>
                </a:cubicBezTo>
                <a:cubicBezTo>
                  <a:pt x="9827" y="4150"/>
                  <a:pt x="8863" y="4495"/>
                  <a:pt x="8031" y="4921"/>
                </a:cubicBezTo>
                <a:cubicBezTo>
                  <a:pt x="7672" y="5103"/>
                  <a:pt x="7446" y="5296"/>
                  <a:pt x="7521" y="5569"/>
                </a:cubicBezTo>
                <a:cubicBezTo>
                  <a:pt x="7559" y="5661"/>
                  <a:pt x="7465" y="5721"/>
                  <a:pt x="7332" y="5772"/>
                </a:cubicBezTo>
                <a:cubicBezTo>
                  <a:pt x="6746" y="5995"/>
                  <a:pt x="6180" y="6228"/>
                  <a:pt x="5613" y="6451"/>
                </a:cubicBezTo>
                <a:cubicBezTo>
                  <a:pt x="5065" y="6664"/>
                  <a:pt x="4498" y="6867"/>
                  <a:pt x="4044" y="7140"/>
                </a:cubicBezTo>
                <a:cubicBezTo>
                  <a:pt x="3950" y="7191"/>
                  <a:pt x="3836" y="7242"/>
                  <a:pt x="3836" y="7333"/>
                </a:cubicBezTo>
                <a:cubicBezTo>
                  <a:pt x="3836" y="7516"/>
                  <a:pt x="3836" y="7708"/>
                  <a:pt x="3836" y="7891"/>
                </a:cubicBezTo>
                <a:cubicBezTo>
                  <a:pt x="3836" y="7941"/>
                  <a:pt x="3855" y="7982"/>
                  <a:pt x="3969" y="7982"/>
                </a:cubicBezTo>
                <a:cubicBezTo>
                  <a:pt x="4271" y="7982"/>
                  <a:pt x="4592" y="8022"/>
                  <a:pt x="4894" y="7931"/>
                </a:cubicBezTo>
                <a:cubicBezTo>
                  <a:pt x="5310" y="7820"/>
                  <a:pt x="5726" y="7708"/>
                  <a:pt x="6142" y="7597"/>
                </a:cubicBezTo>
                <a:cubicBezTo>
                  <a:pt x="6161" y="7597"/>
                  <a:pt x="6180" y="7586"/>
                  <a:pt x="6198" y="7586"/>
                </a:cubicBezTo>
                <a:cubicBezTo>
                  <a:pt x="6180" y="7597"/>
                  <a:pt x="6180" y="7607"/>
                  <a:pt x="6161" y="7617"/>
                </a:cubicBezTo>
                <a:cubicBezTo>
                  <a:pt x="6085" y="7657"/>
                  <a:pt x="6009" y="7688"/>
                  <a:pt x="5915" y="7728"/>
                </a:cubicBezTo>
                <a:cubicBezTo>
                  <a:pt x="5008" y="8134"/>
                  <a:pt x="4044" y="8509"/>
                  <a:pt x="3250" y="8975"/>
                </a:cubicBezTo>
                <a:cubicBezTo>
                  <a:pt x="3137" y="9036"/>
                  <a:pt x="3005" y="9097"/>
                  <a:pt x="3005" y="9188"/>
                </a:cubicBezTo>
                <a:cubicBezTo>
                  <a:pt x="2986" y="9391"/>
                  <a:pt x="3005" y="9593"/>
                  <a:pt x="3005" y="9786"/>
                </a:cubicBezTo>
                <a:cubicBezTo>
                  <a:pt x="3005" y="9837"/>
                  <a:pt x="3024" y="9867"/>
                  <a:pt x="3137" y="9867"/>
                </a:cubicBezTo>
                <a:cubicBezTo>
                  <a:pt x="3553" y="9867"/>
                  <a:pt x="3950" y="9887"/>
                  <a:pt x="4328" y="9776"/>
                </a:cubicBezTo>
                <a:cubicBezTo>
                  <a:pt x="4894" y="9614"/>
                  <a:pt x="5461" y="9462"/>
                  <a:pt x="6028" y="9299"/>
                </a:cubicBezTo>
                <a:cubicBezTo>
                  <a:pt x="6935" y="9036"/>
                  <a:pt x="7843" y="8772"/>
                  <a:pt x="8750" y="8509"/>
                </a:cubicBezTo>
                <a:cubicBezTo>
                  <a:pt x="8768" y="8499"/>
                  <a:pt x="8787" y="8499"/>
                  <a:pt x="8806" y="8489"/>
                </a:cubicBezTo>
                <a:cubicBezTo>
                  <a:pt x="8825" y="8468"/>
                  <a:pt x="8863" y="8458"/>
                  <a:pt x="8901" y="8478"/>
                </a:cubicBezTo>
                <a:cubicBezTo>
                  <a:pt x="8939" y="8499"/>
                  <a:pt x="8882" y="8509"/>
                  <a:pt x="8863" y="8509"/>
                </a:cubicBezTo>
                <a:cubicBezTo>
                  <a:pt x="8844" y="8519"/>
                  <a:pt x="8825" y="8529"/>
                  <a:pt x="8806" y="8529"/>
                </a:cubicBezTo>
                <a:cubicBezTo>
                  <a:pt x="7672" y="8985"/>
                  <a:pt x="6539" y="9441"/>
                  <a:pt x="5405" y="9897"/>
                </a:cubicBezTo>
                <a:cubicBezTo>
                  <a:pt x="4384" y="10303"/>
                  <a:pt x="3402" y="10739"/>
                  <a:pt x="2513" y="11235"/>
                </a:cubicBezTo>
                <a:cubicBezTo>
                  <a:pt x="2438" y="11276"/>
                  <a:pt x="2362" y="11317"/>
                  <a:pt x="2362" y="11377"/>
                </a:cubicBezTo>
                <a:cubicBezTo>
                  <a:pt x="2362" y="11560"/>
                  <a:pt x="2362" y="11752"/>
                  <a:pt x="2362" y="11935"/>
                </a:cubicBezTo>
                <a:cubicBezTo>
                  <a:pt x="2362" y="11986"/>
                  <a:pt x="2381" y="12016"/>
                  <a:pt x="2494" y="12016"/>
                </a:cubicBezTo>
                <a:cubicBezTo>
                  <a:pt x="2778" y="12016"/>
                  <a:pt x="3061" y="12026"/>
                  <a:pt x="3345" y="11975"/>
                </a:cubicBezTo>
                <a:cubicBezTo>
                  <a:pt x="3704" y="11904"/>
                  <a:pt x="4025" y="11803"/>
                  <a:pt x="4346" y="11712"/>
                </a:cubicBezTo>
                <a:cubicBezTo>
                  <a:pt x="6728" y="11002"/>
                  <a:pt x="9090" y="10293"/>
                  <a:pt x="11471" y="9583"/>
                </a:cubicBezTo>
                <a:cubicBezTo>
                  <a:pt x="11565" y="9553"/>
                  <a:pt x="11641" y="9512"/>
                  <a:pt x="11830" y="9533"/>
                </a:cubicBezTo>
                <a:cubicBezTo>
                  <a:pt x="11717" y="9573"/>
                  <a:pt x="11622" y="9614"/>
                  <a:pt x="11528" y="9644"/>
                </a:cubicBezTo>
                <a:cubicBezTo>
                  <a:pt x="8863" y="10597"/>
                  <a:pt x="6217" y="11550"/>
                  <a:pt x="3666" y="12563"/>
                </a:cubicBezTo>
                <a:cubicBezTo>
                  <a:pt x="2476" y="13040"/>
                  <a:pt x="1361" y="13557"/>
                  <a:pt x="265" y="14094"/>
                </a:cubicBezTo>
                <a:cubicBezTo>
                  <a:pt x="132" y="14155"/>
                  <a:pt x="0" y="14215"/>
                  <a:pt x="0" y="14317"/>
                </a:cubicBezTo>
                <a:cubicBezTo>
                  <a:pt x="0" y="14509"/>
                  <a:pt x="0" y="14712"/>
                  <a:pt x="0" y="14905"/>
                </a:cubicBezTo>
                <a:cubicBezTo>
                  <a:pt x="0" y="14955"/>
                  <a:pt x="19" y="15006"/>
                  <a:pt x="151" y="15006"/>
                </a:cubicBezTo>
                <a:cubicBezTo>
                  <a:pt x="435" y="15006"/>
                  <a:pt x="718" y="15036"/>
                  <a:pt x="1002" y="14976"/>
                </a:cubicBezTo>
                <a:cubicBezTo>
                  <a:pt x="1852" y="14803"/>
                  <a:pt x="2646" y="14580"/>
                  <a:pt x="3439" y="14347"/>
                </a:cubicBezTo>
                <a:cubicBezTo>
                  <a:pt x="5329" y="13810"/>
                  <a:pt x="7219" y="13253"/>
                  <a:pt x="9109" y="12715"/>
                </a:cubicBezTo>
                <a:cubicBezTo>
                  <a:pt x="9184" y="12695"/>
                  <a:pt x="9260" y="12644"/>
                  <a:pt x="9392" y="12665"/>
                </a:cubicBezTo>
                <a:cubicBezTo>
                  <a:pt x="9335" y="12715"/>
                  <a:pt x="9241" y="12736"/>
                  <a:pt x="9184" y="12756"/>
                </a:cubicBezTo>
                <a:cubicBezTo>
                  <a:pt x="7956" y="13192"/>
                  <a:pt x="6709" y="13617"/>
                  <a:pt x="5537" y="14084"/>
                </a:cubicBezTo>
                <a:cubicBezTo>
                  <a:pt x="4724" y="14408"/>
                  <a:pt x="3912" y="14732"/>
                  <a:pt x="3288" y="15158"/>
                </a:cubicBezTo>
                <a:cubicBezTo>
                  <a:pt x="3194" y="15229"/>
                  <a:pt x="3080" y="15290"/>
                  <a:pt x="3080" y="15381"/>
                </a:cubicBezTo>
                <a:cubicBezTo>
                  <a:pt x="3080" y="15584"/>
                  <a:pt x="3080" y="15797"/>
                  <a:pt x="3080" y="15999"/>
                </a:cubicBezTo>
                <a:cubicBezTo>
                  <a:pt x="3080" y="16050"/>
                  <a:pt x="3080" y="16091"/>
                  <a:pt x="3194" y="16081"/>
                </a:cubicBezTo>
                <a:cubicBezTo>
                  <a:pt x="3534" y="16081"/>
                  <a:pt x="3855" y="16091"/>
                  <a:pt x="4195" y="16020"/>
                </a:cubicBezTo>
                <a:cubicBezTo>
                  <a:pt x="5783" y="15655"/>
                  <a:pt x="7294" y="15189"/>
                  <a:pt x="8844" y="14783"/>
                </a:cubicBezTo>
                <a:cubicBezTo>
                  <a:pt x="10602" y="14317"/>
                  <a:pt x="12359" y="13830"/>
                  <a:pt x="14135" y="13374"/>
                </a:cubicBezTo>
                <a:cubicBezTo>
                  <a:pt x="14211" y="13354"/>
                  <a:pt x="14268" y="13313"/>
                  <a:pt x="14381" y="13344"/>
                </a:cubicBezTo>
                <a:cubicBezTo>
                  <a:pt x="14343" y="13394"/>
                  <a:pt x="14249" y="13425"/>
                  <a:pt x="14173" y="13455"/>
                </a:cubicBezTo>
                <a:cubicBezTo>
                  <a:pt x="11452" y="14611"/>
                  <a:pt x="8825" y="15807"/>
                  <a:pt x="6293" y="17064"/>
                </a:cubicBezTo>
                <a:cubicBezTo>
                  <a:pt x="5783" y="17317"/>
                  <a:pt x="5254" y="17540"/>
                  <a:pt x="4838" y="17844"/>
                </a:cubicBezTo>
                <a:cubicBezTo>
                  <a:pt x="4724" y="17935"/>
                  <a:pt x="4573" y="18017"/>
                  <a:pt x="4554" y="18128"/>
                </a:cubicBezTo>
                <a:cubicBezTo>
                  <a:pt x="4535" y="18341"/>
                  <a:pt x="4554" y="18554"/>
                  <a:pt x="4554" y="18777"/>
                </a:cubicBezTo>
                <a:cubicBezTo>
                  <a:pt x="4554" y="18858"/>
                  <a:pt x="4630" y="18888"/>
                  <a:pt x="4781" y="18898"/>
                </a:cubicBezTo>
                <a:cubicBezTo>
                  <a:pt x="5537" y="18929"/>
                  <a:pt x="6274" y="18848"/>
                  <a:pt x="6992" y="18716"/>
                </a:cubicBezTo>
                <a:cubicBezTo>
                  <a:pt x="8031" y="18523"/>
                  <a:pt x="9052" y="18310"/>
                  <a:pt x="10072" y="18108"/>
                </a:cubicBezTo>
                <a:cubicBezTo>
                  <a:pt x="10885" y="17956"/>
                  <a:pt x="11717" y="17804"/>
                  <a:pt x="12567" y="17682"/>
                </a:cubicBezTo>
                <a:cubicBezTo>
                  <a:pt x="12586" y="17672"/>
                  <a:pt x="12605" y="17662"/>
                  <a:pt x="12624" y="17682"/>
                </a:cubicBezTo>
                <a:cubicBezTo>
                  <a:pt x="12605" y="17692"/>
                  <a:pt x="12605" y="17692"/>
                  <a:pt x="12586" y="17702"/>
                </a:cubicBezTo>
                <a:cubicBezTo>
                  <a:pt x="12548" y="17723"/>
                  <a:pt x="12510" y="17753"/>
                  <a:pt x="12454" y="17773"/>
                </a:cubicBezTo>
                <a:cubicBezTo>
                  <a:pt x="11206" y="18321"/>
                  <a:pt x="9978" y="18888"/>
                  <a:pt x="8768" y="19456"/>
                </a:cubicBezTo>
                <a:cubicBezTo>
                  <a:pt x="7843" y="19882"/>
                  <a:pt x="6935" y="20307"/>
                  <a:pt x="6161" y="20814"/>
                </a:cubicBezTo>
                <a:cubicBezTo>
                  <a:pt x="6085" y="20865"/>
                  <a:pt x="5991" y="20905"/>
                  <a:pt x="5991" y="20976"/>
                </a:cubicBezTo>
                <a:cubicBezTo>
                  <a:pt x="5991" y="21128"/>
                  <a:pt x="5991" y="21280"/>
                  <a:pt x="5991" y="21432"/>
                </a:cubicBezTo>
                <a:cubicBezTo>
                  <a:pt x="5991" y="21463"/>
                  <a:pt x="5972" y="21513"/>
                  <a:pt x="6066" y="21513"/>
                </a:cubicBezTo>
                <a:cubicBezTo>
                  <a:pt x="6274" y="21513"/>
                  <a:pt x="6482" y="21554"/>
                  <a:pt x="6652" y="21483"/>
                </a:cubicBezTo>
                <a:cubicBezTo>
                  <a:pt x="6954" y="21361"/>
                  <a:pt x="7238" y="21240"/>
                  <a:pt x="7521" y="21098"/>
                </a:cubicBezTo>
                <a:cubicBezTo>
                  <a:pt x="9071" y="20328"/>
                  <a:pt x="10696" y="19598"/>
                  <a:pt x="12302" y="18868"/>
                </a:cubicBezTo>
                <a:cubicBezTo>
                  <a:pt x="13096" y="18513"/>
                  <a:pt x="13890" y="18179"/>
                  <a:pt x="14627" y="17783"/>
                </a:cubicBezTo>
                <a:cubicBezTo>
                  <a:pt x="14891" y="17641"/>
                  <a:pt x="15080" y="17489"/>
                  <a:pt x="15024" y="17266"/>
                </a:cubicBezTo>
                <a:cubicBezTo>
                  <a:pt x="14986" y="17135"/>
                  <a:pt x="15024" y="17003"/>
                  <a:pt x="15024" y="16861"/>
                </a:cubicBezTo>
                <a:cubicBezTo>
                  <a:pt x="15024" y="16679"/>
                  <a:pt x="14948" y="16638"/>
                  <a:pt x="14608" y="16628"/>
                </a:cubicBezTo>
                <a:cubicBezTo>
                  <a:pt x="13965" y="16618"/>
                  <a:pt x="13342" y="16699"/>
                  <a:pt x="12718" y="16790"/>
                </a:cubicBezTo>
                <a:cubicBezTo>
                  <a:pt x="10923" y="17054"/>
                  <a:pt x="9184" y="17388"/>
                  <a:pt x="7465" y="17753"/>
                </a:cubicBezTo>
                <a:cubicBezTo>
                  <a:pt x="7219" y="17804"/>
                  <a:pt x="6973" y="17875"/>
                  <a:pt x="6690" y="17885"/>
                </a:cubicBezTo>
                <a:cubicBezTo>
                  <a:pt x="6690" y="17895"/>
                  <a:pt x="6671" y="17895"/>
                  <a:pt x="6671" y="17905"/>
                </a:cubicBezTo>
                <a:cubicBezTo>
                  <a:pt x="6633" y="17885"/>
                  <a:pt x="6671" y="17885"/>
                  <a:pt x="6690" y="17885"/>
                </a:cubicBezTo>
                <a:cubicBezTo>
                  <a:pt x="6709" y="17864"/>
                  <a:pt x="6728" y="17854"/>
                  <a:pt x="6746" y="17844"/>
                </a:cubicBezTo>
                <a:cubicBezTo>
                  <a:pt x="8050" y="17195"/>
                  <a:pt x="9392" y="16567"/>
                  <a:pt x="10753" y="15949"/>
                </a:cubicBezTo>
                <a:cubicBezTo>
                  <a:pt x="13134" y="14864"/>
                  <a:pt x="15591" y="13830"/>
                  <a:pt x="18028" y="12776"/>
                </a:cubicBezTo>
                <a:cubicBezTo>
                  <a:pt x="18236" y="12685"/>
                  <a:pt x="18425" y="12594"/>
                  <a:pt x="18576" y="12482"/>
                </a:cubicBezTo>
                <a:cubicBezTo>
                  <a:pt x="18633" y="12442"/>
                  <a:pt x="18671" y="12391"/>
                  <a:pt x="18671" y="12340"/>
                </a:cubicBezTo>
                <a:cubicBezTo>
                  <a:pt x="18671" y="12138"/>
                  <a:pt x="18671" y="11925"/>
                  <a:pt x="18671" y="11722"/>
                </a:cubicBezTo>
                <a:cubicBezTo>
                  <a:pt x="18671" y="11641"/>
                  <a:pt x="18614" y="11611"/>
                  <a:pt x="18463" y="11600"/>
                </a:cubicBezTo>
                <a:cubicBezTo>
                  <a:pt x="18047" y="11590"/>
                  <a:pt x="17650" y="11631"/>
                  <a:pt x="17272" y="11712"/>
                </a:cubicBezTo>
                <a:cubicBezTo>
                  <a:pt x="15402" y="12097"/>
                  <a:pt x="13606" y="12573"/>
                  <a:pt x="11811" y="13050"/>
                </a:cubicBezTo>
                <a:cubicBezTo>
                  <a:pt x="10753" y="13334"/>
                  <a:pt x="9694" y="13628"/>
                  <a:pt x="8655" y="13911"/>
                </a:cubicBezTo>
                <a:cubicBezTo>
                  <a:pt x="8636" y="13922"/>
                  <a:pt x="8617" y="13922"/>
                  <a:pt x="8580" y="13932"/>
                </a:cubicBezTo>
                <a:cubicBezTo>
                  <a:pt x="8561" y="13952"/>
                  <a:pt x="8523" y="13962"/>
                  <a:pt x="8485" y="13942"/>
                </a:cubicBezTo>
                <a:cubicBezTo>
                  <a:pt x="8504" y="13932"/>
                  <a:pt x="8523" y="13922"/>
                  <a:pt x="8561" y="13911"/>
                </a:cubicBezTo>
                <a:cubicBezTo>
                  <a:pt x="8580" y="13901"/>
                  <a:pt x="8598" y="13891"/>
                  <a:pt x="8617" y="13891"/>
                </a:cubicBezTo>
                <a:cubicBezTo>
                  <a:pt x="8712" y="13861"/>
                  <a:pt x="8787" y="13820"/>
                  <a:pt x="8882" y="13790"/>
                </a:cubicBezTo>
                <a:cubicBezTo>
                  <a:pt x="12283" y="12604"/>
                  <a:pt x="15704" y="11418"/>
                  <a:pt x="19181" y="10293"/>
                </a:cubicBezTo>
                <a:cubicBezTo>
                  <a:pt x="19880" y="10070"/>
                  <a:pt x="20561" y="9837"/>
                  <a:pt x="21241" y="9604"/>
                </a:cubicBezTo>
                <a:cubicBezTo>
                  <a:pt x="21392" y="9553"/>
                  <a:pt x="21581" y="9512"/>
                  <a:pt x="21581" y="9391"/>
                </a:cubicBezTo>
                <a:cubicBezTo>
                  <a:pt x="21581" y="9188"/>
                  <a:pt x="21581" y="8975"/>
                  <a:pt x="21581" y="8772"/>
                </a:cubicBezTo>
                <a:cubicBezTo>
                  <a:pt x="21506" y="8722"/>
                  <a:pt x="21449" y="8701"/>
                  <a:pt x="21317" y="8691"/>
                </a:cubicBezTo>
                <a:close/>
                <a:moveTo>
                  <a:pt x="15383" y="3917"/>
                </a:moveTo>
                <a:cubicBezTo>
                  <a:pt x="15383" y="3917"/>
                  <a:pt x="15383" y="3917"/>
                  <a:pt x="15383" y="3917"/>
                </a:cubicBezTo>
                <a:cubicBezTo>
                  <a:pt x="15402" y="3927"/>
                  <a:pt x="15383" y="3927"/>
                  <a:pt x="15383" y="3927"/>
                </a:cubicBezTo>
                <a:cubicBezTo>
                  <a:pt x="15364" y="3927"/>
                  <a:pt x="15364" y="3927"/>
                  <a:pt x="15383" y="3917"/>
                </a:cubicBezTo>
                <a:cubicBezTo>
                  <a:pt x="15364" y="3917"/>
                  <a:pt x="15364" y="3917"/>
                  <a:pt x="15383" y="3917"/>
                </a:cubicBezTo>
                <a:close/>
                <a:moveTo>
                  <a:pt x="6255" y="7566"/>
                </a:moveTo>
                <a:lnTo>
                  <a:pt x="6255" y="7566"/>
                </a:lnTo>
                <a:lnTo>
                  <a:pt x="6274" y="7566"/>
                </a:lnTo>
                <a:lnTo>
                  <a:pt x="6255" y="7566"/>
                </a:lnTo>
                <a:close/>
                <a:moveTo>
                  <a:pt x="7351" y="8063"/>
                </a:moveTo>
                <a:cubicBezTo>
                  <a:pt x="7351" y="8053"/>
                  <a:pt x="7332" y="8053"/>
                  <a:pt x="7351" y="8063"/>
                </a:cubicBezTo>
                <a:cubicBezTo>
                  <a:pt x="7351" y="8053"/>
                  <a:pt x="7351" y="8053"/>
                  <a:pt x="7351" y="8053"/>
                </a:cubicBezTo>
                <a:cubicBezTo>
                  <a:pt x="7351" y="8043"/>
                  <a:pt x="7370" y="8053"/>
                  <a:pt x="7351" y="8063"/>
                </a:cubicBezTo>
                <a:cubicBezTo>
                  <a:pt x="7370" y="8053"/>
                  <a:pt x="7351" y="8053"/>
                  <a:pt x="7351" y="8063"/>
                </a:cubicBezTo>
                <a:close/>
                <a:moveTo>
                  <a:pt x="12019" y="9431"/>
                </a:moveTo>
                <a:cubicBezTo>
                  <a:pt x="12038" y="9421"/>
                  <a:pt x="12057" y="9421"/>
                  <a:pt x="12094" y="9411"/>
                </a:cubicBezTo>
                <a:cubicBezTo>
                  <a:pt x="12113" y="9401"/>
                  <a:pt x="12132" y="9391"/>
                  <a:pt x="12151" y="9391"/>
                </a:cubicBezTo>
                <a:cubicBezTo>
                  <a:pt x="12151" y="9401"/>
                  <a:pt x="12170" y="9401"/>
                  <a:pt x="12170" y="9411"/>
                </a:cubicBezTo>
                <a:cubicBezTo>
                  <a:pt x="12151" y="9411"/>
                  <a:pt x="12113" y="9411"/>
                  <a:pt x="12094" y="9421"/>
                </a:cubicBezTo>
                <a:cubicBezTo>
                  <a:pt x="12094" y="9441"/>
                  <a:pt x="12076" y="9452"/>
                  <a:pt x="12038" y="9452"/>
                </a:cubicBezTo>
                <a:cubicBezTo>
                  <a:pt x="12000" y="9462"/>
                  <a:pt x="11981" y="9482"/>
                  <a:pt x="11943" y="9492"/>
                </a:cubicBezTo>
                <a:cubicBezTo>
                  <a:pt x="11924" y="9502"/>
                  <a:pt x="11887" y="9502"/>
                  <a:pt x="11849" y="9512"/>
                </a:cubicBezTo>
                <a:cubicBezTo>
                  <a:pt x="11849" y="9441"/>
                  <a:pt x="11943" y="9441"/>
                  <a:pt x="12019" y="9431"/>
                </a:cubicBezTo>
                <a:close/>
                <a:moveTo>
                  <a:pt x="14400" y="13323"/>
                </a:moveTo>
                <a:cubicBezTo>
                  <a:pt x="14419" y="13323"/>
                  <a:pt x="14419" y="13334"/>
                  <a:pt x="14400" y="13323"/>
                </a:cubicBezTo>
                <a:cubicBezTo>
                  <a:pt x="14419" y="13334"/>
                  <a:pt x="14400" y="13334"/>
                  <a:pt x="14400" y="13334"/>
                </a:cubicBezTo>
                <a:cubicBezTo>
                  <a:pt x="14400" y="13334"/>
                  <a:pt x="14400" y="13334"/>
                  <a:pt x="14400" y="13323"/>
                </a:cubicBezTo>
                <a:cubicBezTo>
                  <a:pt x="14400" y="13323"/>
                  <a:pt x="14400" y="13323"/>
                  <a:pt x="14400" y="13323"/>
                </a:cubicBezTo>
                <a:close/>
                <a:moveTo>
                  <a:pt x="9487" y="12634"/>
                </a:moveTo>
                <a:cubicBezTo>
                  <a:pt x="9468" y="12634"/>
                  <a:pt x="9430" y="12644"/>
                  <a:pt x="9430" y="12644"/>
                </a:cubicBezTo>
                <a:cubicBezTo>
                  <a:pt x="9411" y="12624"/>
                  <a:pt x="9449" y="12624"/>
                  <a:pt x="9468" y="12624"/>
                </a:cubicBezTo>
                <a:cubicBezTo>
                  <a:pt x="9487" y="12604"/>
                  <a:pt x="9524" y="12594"/>
                  <a:pt x="9562" y="12614"/>
                </a:cubicBezTo>
                <a:cubicBezTo>
                  <a:pt x="9524" y="12624"/>
                  <a:pt x="9506" y="12624"/>
                  <a:pt x="9487" y="12634"/>
                </a:cubicBezTo>
                <a:close/>
              </a:path>
            </a:pathLst>
          </a:custGeom>
          <a:solidFill>
            <a:srgbClr val="3F459B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61;p7">
            <a:extLst>
              <a:ext uri="{FF2B5EF4-FFF2-40B4-BE49-F238E27FC236}">
                <a16:creationId xmlns:a16="http://schemas.microsoft.com/office/drawing/2014/main" id="{14783498-9832-46E2-870F-C1B08FA1E196}"/>
              </a:ext>
            </a:extLst>
          </p:cNvPr>
          <p:cNvSpPr>
            <a:spLocks noChangeAspect="1"/>
          </p:cNvSpPr>
          <p:nvPr/>
        </p:nvSpPr>
        <p:spPr>
          <a:xfrm>
            <a:off x="7572291" y="2698685"/>
            <a:ext cx="1394609" cy="1138074"/>
          </a:xfrm>
          <a:custGeom>
            <a:avLst/>
            <a:gdLst/>
            <a:ahLst/>
            <a:cxnLst/>
            <a:rect l="l" t="t" r="r" b="b"/>
            <a:pathLst>
              <a:path w="21480" h="21553" extrusionOk="0">
                <a:moveTo>
                  <a:pt x="8201" y="21551"/>
                </a:moveTo>
                <a:cubicBezTo>
                  <a:pt x="7500" y="21568"/>
                  <a:pt x="6771" y="21491"/>
                  <a:pt x="6042" y="21355"/>
                </a:cubicBezTo>
                <a:cubicBezTo>
                  <a:pt x="5001" y="21167"/>
                  <a:pt x="4002" y="20817"/>
                  <a:pt x="3065" y="20220"/>
                </a:cubicBezTo>
                <a:cubicBezTo>
                  <a:pt x="2398" y="19801"/>
                  <a:pt x="1794" y="19281"/>
                  <a:pt x="1288" y="18590"/>
                </a:cubicBezTo>
                <a:cubicBezTo>
                  <a:pt x="767" y="17881"/>
                  <a:pt x="427" y="17070"/>
                  <a:pt x="233" y="16157"/>
                </a:cubicBezTo>
                <a:cubicBezTo>
                  <a:pt x="45" y="15278"/>
                  <a:pt x="-31" y="14382"/>
                  <a:pt x="11" y="13469"/>
                </a:cubicBezTo>
                <a:cubicBezTo>
                  <a:pt x="80" y="11643"/>
                  <a:pt x="538" y="9962"/>
                  <a:pt x="1302" y="8400"/>
                </a:cubicBezTo>
                <a:cubicBezTo>
                  <a:pt x="1732" y="7512"/>
                  <a:pt x="2266" y="6719"/>
                  <a:pt x="2863" y="5985"/>
                </a:cubicBezTo>
                <a:cubicBezTo>
                  <a:pt x="3398" y="5319"/>
                  <a:pt x="3953" y="4679"/>
                  <a:pt x="4564" y="4124"/>
                </a:cubicBezTo>
                <a:cubicBezTo>
                  <a:pt x="5216" y="3535"/>
                  <a:pt x="5883" y="2963"/>
                  <a:pt x="6598" y="2486"/>
                </a:cubicBezTo>
                <a:cubicBezTo>
                  <a:pt x="7389" y="1956"/>
                  <a:pt x="8194" y="1487"/>
                  <a:pt x="9041" y="1120"/>
                </a:cubicBezTo>
                <a:cubicBezTo>
                  <a:pt x="9901" y="753"/>
                  <a:pt x="10783" y="463"/>
                  <a:pt x="11685" y="284"/>
                </a:cubicBezTo>
                <a:cubicBezTo>
                  <a:pt x="12407" y="139"/>
                  <a:pt x="13129" y="45"/>
                  <a:pt x="13858" y="11"/>
                </a:cubicBezTo>
                <a:cubicBezTo>
                  <a:pt x="14670" y="-32"/>
                  <a:pt x="15468" y="53"/>
                  <a:pt x="16238" y="378"/>
                </a:cubicBezTo>
                <a:cubicBezTo>
                  <a:pt x="16579" y="523"/>
                  <a:pt x="16912" y="693"/>
                  <a:pt x="17203" y="958"/>
                </a:cubicBezTo>
                <a:cubicBezTo>
                  <a:pt x="17314" y="1060"/>
                  <a:pt x="17411" y="1171"/>
                  <a:pt x="17502" y="1291"/>
                </a:cubicBezTo>
                <a:cubicBezTo>
                  <a:pt x="17592" y="1419"/>
                  <a:pt x="17627" y="1572"/>
                  <a:pt x="17599" y="1743"/>
                </a:cubicBezTo>
                <a:cubicBezTo>
                  <a:pt x="17585" y="1820"/>
                  <a:pt x="17543" y="1863"/>
                  <a:pt x="17488" y="1871"/>
                </a:cubicBezTo>
                <a:cubicBezTo>
                  <a:pt x="17425" y="1880"/>
                  <a:pt x="17377" y="1846"/>
                  <a:pt x="17349" y="1777"/>
                </a:cubicBezTo>
                <a:cubicBezTo>
                  <a:pt x="17210" y="1436"/>
                  <a:pt x="16967" y="1231"/>
                  <a:pt x="16697" y="1077"/>
                </a:cubicBezTo>
                <a:cubicBezTo>
                  <a:pt x="16190" y="804"/>
                  <a:pt x="15669" y="608"/>
                  <a:pt x="15114" y="523"/>
                </a:cubicBezTo>
                <a:cubicBezTo>
                  <a:pt x="14677" y="454"/>
                  <a:pt x="14232" y="446"/>
                  <a:pt x="13788" y="472"/>
                </a:cubicBezTo>
                <a:cubicBezTo>
                  <a:pt x="13469" y="489"/>
                  <a:pt x="13150" y="514"/>
                  <a:pt x="12830" y="557"/>
                </a:cubicBezTo>
                <a:cubicBezTo>
                  <a:pt x="12338" y="617"/>
                  <a:pt x="11845" y="702"/>
                  <a:pt x="11359" y="821"/>
                </a:cubicBezTo>
                <a:cubicBezTo>
                  <a:pt x="10047" y="1146"/>
                  <a:pt x="8791" y="1675"/>
                  <a:pt x="7590" y="2392"/>
                </a:cubicBezTo>
                <a:cubicBezTo>
                  <a:pt x="6459" y="3066"/>
                  <a:pt x="5404" y="3894"/>
                  <a:pt x="4432" y="4858"/>
                </a:cubicBezTo>
                <a:cubicBezTo>
                  <a:pt x="3557" y="5737"/>
                  <a:pt x="2752" y="6710"/>
                  <a:pt x="2086" y="7837"/>
                </a:cubicBezTo>
                <a:cubicBezTo>
                  <a:pt x="1392" y="9006"/>
                  <a:pt x="913" y="10294"/>
                  <a:pt x="635" y="11702"/>
                </a:cubicBezTo>
                <a:cubicBezTo>
                  <a:pt x="469" y="12547"/>
                  <a:pt x="392" y="13409"/>
                  <a:pt x="427" y="14271"/>
                </a:cubicBezTo>
                <a:cubicBezTo>
                  <a:pt x="455" y="15133"/>
                  <a:pt x="580" y="15970"/>
                  <a:pt x="857" y="16772"/>
                </a:cubicBezTo>
                <a:cubicBezTo>
                  <a:pt x="1191" y="17745"/>
                  <a:pt x="1739" y="18504"/>
                  <a:pt x="2440" y="19110"/>
                </a:cubicBezTo>
                <a:cubicBezTo>
                  <a:pt x="3183" y="19750"/>
                  <a:pt x="4002" y="20177"/>
                  <a:pt x="4876" y="20467"/>
                </a:cubicBezTo>
                <a:cubicBezTo>
                  <a:pt x="5473" y="20663"/>
                  <a:pt x="6077" y="20774"/>
                  <a:pt x="6688" y="20860"/>
                </a:cubicBezTo>
                <a:cubicBezTo>
                  <a:pt x="7243" y="20936"/>
                  <a:pt x="7805" y="20954"/>
                  <a:pt x="8361" y="20954"/>
                </a:cubicBezTo>
                <a:cubicBezTo>
                  <a:pt x="9013" y="20945"/>
                  <a:pt x="9658" y="20885"/>
                  <a:pt x="10304" y="20766"/>
                </a:cubicBezTo>
                <a:cubicBezTo>
                  <a:pt x="11442" y="20561"/>
                  <a:pt x="12553" y="20237"/>
                  <a:pt x="13629" y="19742"/>
                </a:cubicBezTo>
                <a:cubicBezTo>
                  <a:pt x="14614" y="19289"/>
                  <a:pt x="15572" y="18760"/>
                  <a:pt x="16447" y="18035"/>
                </a:cubicBezTo>
                <a:cubicBezTo>
                  <a:pt x="17467" y="17190"/>
                  <a:pt x="18376" y="16183"/>
                  <a:pt x="19098" y="14963"/>
                </a:cubicBezTo>
                <a:cubicBezTo>
                  <a:pt x="19674" y="13998"/>
                  <a:pt x="20195" y="12991"/>
                  <a:pt x="20514" y="11848"/>
                </a:cubicBezTo>
                <a:cubicBezTo>
                  <a:pt x="20639" y="11387"/>
                  <a:pt x="20722" y="10917"/>
                  <a:pt x="20771" y="10439"/>
                </a:cubicBezTo>
                <a:cubicBezTo>
                  <a:pt x="20854" y="9535"/>
                  <a:pt x="20729" y="8673"/>
                  <a:pt x="20479" y="7819"/>
                </a:cubicBezTo>
                <a:cubicBezTo>
                  <a:pt x="20327" y="7307"/>
                  <a:pt x="20084" y="6864"/>
                  <a:pt x="19806" y="6437"/>
                </a:cubicBezTo>
                <a:cubicBezTo>
                  <a:pt x="19744" y="6343"/>
                  <a:pt x="19688" y="6232"/>
                  <a:pt x="19626" y="6138"/>
                </a:cubicBezTo>
                <a:cubicBezTo>
                  <a:pt x="19591" y="6078"/>
                  <a:pt x="19570" y="6010"/>
                  <a:pt x="19619" y="5959"/>
                </a:cubicBezTo>
                <a:cubicBezTo>
                  <a:pt x="19674" y="5899"/>
                  <a:pt x="19723" y="5933"/>
                  <a:pt x="19764" y="5985"/>
                </a:cubicBezTo>
                <a:cubicBezTo>
                  <a:pt x="20021" y="6309"/>
                  <a:pt x="20285" y="6616"/>
                  <a:pt x="20493" y="6992"/>
                </a:cubicBezTo>
                <a:cubicBezTo>
                  <a:pt x="20507" y="7017"/>
                  <a:pt x="20528" y="7043"/>
                  <a:pt x="20542" y="7068"/>
                </a:cubicBezTo>
                <a:cubicBezTo>
                  <a:pt x="21048" y="7674"/>
                  <a:pt x="21319" y="8425"/>
                  <a:pt x="21430" y="9270"/>
                </a:cubicBezTo>
                <a:cubicBezTo>
                  <a:pt x="21569" y="10303"/>
                  <a:pt x="21402" y="11293"/>
                  <a:pt x="21104" y="12257"/>
                </a:cubicBezTo>
                <a:cubicBezTo>
                  <a:pt x="20896" y="12923"/>
                  <a:pt x="20604" y="13529"/>
                  <a:pt x="20299" y="14135"/>
                </a:cubicBezTo>
                <a:cubicBezTo>
                  <a:pt x="19653" y="15415"/>
                  <a:pt x="18869" y="16533"/>
                  <a:pt x="17939" y="17506"/>
                </a:cubicBezTo>
                <a:cubicBezTo>
                  <a:pt x="17168" y="18316"/>
                  <a:pt x="16315" y="18982"/>
                  <a:pt x="15406" y="19511"/>
                </a:cubicBezTo>
                <a:cubicBezTo>
                  <a:pt x="14413" y="20092"/>
                  <a:pt x="13386" y="20561"/>
                  <a:pt x="12310" y="20894"/>
                </a:cubicBezTo>
                <a:cubicBezTo>
                  <a:pt x="11685" y="21082"/>
                  <a:pt x="11061" y="21235"/>
                  <a:pt x="10422" y="21346"/>
                </a:cubicBezTo>
                <a:cubicBezTo>
                  <a:pt x="9929" y="21440"/>
                  <a:pt x="9429" y="21491"/>
                  <a:pt x="8930" y="21517"/>
                </a:cubicBezTo>
                <a:cubicBezTo>
                  <a:pt x="8714" y="21542"/>
                  <a:pt x="8479" y="21559"/>
                  <a:pt x="8201" y="21551"/>
                </a:cubicBezTo>
                <a:close/>
              </a:path>
            </a:pathLst>
          </a:custGeom>
          <a:solidFill>
            <a:srgbClr val="55BAD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62;p7">
            <a:extLst>
              <a:ext uri="{FF2B5EF4-FFF2-40B4-BE49-F238E27FC236}">
                <a16:creationId xmlns:a16="http://schemas.microsoft.com/office/drawing/2014/main" id="{16E8180B-8CCC-405E-9E36-D73157332A10}"/>
              </a:ext>
            </a:extLst>
          </p:cNvPr>
          <p:cNvSpPr>
            <a:spLocks noChangeAspect="1"/>
          </p:cNvSpPr>
          <p:nvPr/>
        </p:nvSpPr>
        <p:spPr>
          <a:xfrm>
            <a:off x="6634926" y="2805058"/>
            <a:ext cx="1360167" cy="1098579"/>
          </a:xfrm>
          <a:custGeom>
            <a:avLst/>
            <a:gdLst/>
            <a:ahLst/>
            <a:cxnLst/>
            <a:rect l="l" t="t" r="r" b="b"/>
            <a:pathLst>
              <a:path w="21499" h="21527" extrusionOk="0">
                <a:moveTo>
                  <a:pt x="9993" y="21519"/>
                </a:moveTo>
                <a:cubicBezTo>
                  <a:pt x="9559" y="21519"/>
                  <a:pt x="9055" y="21484"/>
                  <a:pt x="8551" y="21413"/>
                </a:cubicBezTo>
                <a:cubicBezTo>
                  <a:pt x="7052" y="21202"/>
                  <a:pt x="5596" y="20797"/>
                  <a:pt x="4218" y="20022"/>
                </a:cubicBezTo>
                <a:cubicBezTo>
                  <a:pt x="3557" y="19652"/>
                  <a:pt x="2925" y="19221"/>
                  <a:pt x="2357" y="18657"/>
                </a:cubicBezTo>
                <a:cubicBezTo>
                  <a:pt x="1355" y="17662"/>
                  <a:pt x="681" y="16385"/>
                  <a:pt x="290" y="14879"/>
                </a:cubicBezTo>
                <a:cubicBezTo>
                  <a:pt x="20" y="13832"/>
                  <a:pt x="-58" y="12757"/>
                  <a:pt x="41" y="11665"/>
                </a:cubicBezTo>
                <a:cubicBezTo>
                  <a:pt x="162" y="10318"/>
                  <a:pt x="489" y="9059"/>
                  <a:pt x="1029" y="7879"/>
                </a:cubicBezTo>
                <a:cubicBezTo>
                  <a:pt x="1427" y="7016"/>
                  <a:pt x="1902" y="6232"/>
                  <a:pt x="2442" y="5493"/>
                </a:cubicBezTo>
                <a:cubicBezTo>
                  <a:pt x="3323" y="4295"/>
                  <a:pt x="4353" y="3309"/>
                  <a:pt x="5475" y="2481"/>
                </a:cubicBezTo>
                <a:cubicBezTo>
                  <a:pt x="6796" y="1495"/>
                  <a:pt x="8196" y="746"/>
                  <a:pt x="9701" y="315"/>
                </a:cubicBezTo>
                <a:cubicBezTo>
                  <a:pt x="10305" y="139"/>
                  <a:pt x="10923" y="77"/>
                  <a:pt x="11541" y="24"/>
                </a:cubicBezTo>
                <a:cubicBezTo>
                  <a:pt x="12457" y="-46"/>
                  <a:pt x="13367" y="42"/>
                  <a:pt x="14276" y="218"/>
                </a:cubicBezTo>
                <a:cubicBezTo>
                  <a:pt x="14482" y="262"/>
                  <a:pt x="14688" y="324"/>
                  <a:pt x="14894" y="377"/>
                </a:cubicBezTo>
                <a:cubicBezTo>
                  <a:pt x="15000" y="403"/>
                  <a:pt x="15071" y="482"/>
                  <a:pt x="15128" y="588"/>
                </a:cubicBezTo>
                <a:cubicBezTo>
                  <a:pt x="15156" y="650"/>
                  <a:pt x="15156" y="702"/>
                  <a:pt x="15121" y="764"/>
                </a:cubicBezTo>
                <a:cubicBezTo>
                  <a:pt x="15085" y="817"/>
                  <a:pt x="15036" y="843"/>
                  <a:pt x="14986" y="808"/>
                </a:cubicBezTo>
                <a:cubicBezTo>
                  <a:pt x="14780" y="676"/>
                  <a:pt x="14553" y="667"/>
                  <a:pt x="14333" y="623"/>
                </a:cubicBezTo>
                <a:cubicBezTo>
                  <a:pt x="13473" y="421"/>
                  <a:pt x="12607" y="403"/>
                  <a:pt x="11740" y="465"/>
                </a:cubicBezTo>
                <a:cubicBezTo>
                  <a:pt x="11257" y="500"/>
                  <a:pt x="10774" y="535"/>
                  <a:pt x="10298" y="632"/>
                </a:cubicBezTo>
                <a:cubicBezTo>
                  <a:pt x="9595" y="782"/>
                  <a:pt x="8906" y="1019"/>
                  <a:pt x="8238" y="1328"/>
                </a:cubicBezTo>
                <a:cubicBezTo>
                  <a:pt x="7137" y="1847"/>
                  <a:pt x="6086" y="2490"/>
                  <a:pt x="5099" y="3300"/>
                </a:cubicBezTo>
                <a:cubicBezTo>
                  <a:pt x="3785" y="4366"/>
                  <a:pt x="2655" y="5669"/>
                  <a:pt x="1753" y="7271"/>
                </a:cubicBezTo>
                <a:cubicBezTo>
                  <a:pt x="1149" y="8337"/>
                  <a:pt x="730" y="9499"/>
                  <a:pt x="510" y="10776"/>
                </a:cubicBezTo>
                <a:cubicBezTo>
                  <a:pt x="162" y="12792"/>
                  <a:pt x="382" y="14694"/>
                  <a:pt x="1256" y="16464"/>
                </a:cubicBezTo>
                <a:cubicBezTo>
                  <a:pt x="1682" y="17327"/>
                  <a:pt x="2243" y="18041"/>
                  <a:pt x="2925" y="18604"/>
                </a:cubicBezTo>
                <a:cubicBezTo>
                  <a:pt x="4111" y="19582"/>
                  <a:pt x="5418" y="20189"/>
                  <a:pt x="6803" y="20568"/>
                </a:cubicBezTo>
                <a:cubicBezTo>
                  <a:pt x="7954" y="20885"/>
                  <a:pt x="9119" y="21034"/>
                  <a:pt x="10291" y="21026"/>
                </a:cubicBezTo>
                <a:cubicBezTo>
                  <a:pt x="11321" y="21017"/>
                  <a:pt x="12330" y="20814"/>
                  <a:pt x="13317" y="20462"/>
                </a:cubicBezTo>
                <a:cubicBezTo>
                  <a:pt x="14553" y="20022"/>
                  <a:pt x="15696" y="19335"/>
                  <a:pt x="16762" y="18454"/>
                </a:cubicBezTo>
                <a:cubicBezTo>
                  <a:pt x="17806" y="17592"/>
                  <a:pt x="18729" y="16561"/>
                  <a:pt x="19418" y="15240"/>
                </a:cubicBezTo>
                <a:cubicBezTo>
                  <a:pt x="19859" y="14386"/>
                  <a:pt x="20192" y="13462"/>
                  <a:pt x="20455" y="12502"/>
                </a:cubicBezTo>
                <a:cubicBezTo>
                  <a:pt x="20739" y="11436"/>
                  <a:pt x="20924" y="10345"/>
                  <a:pt x="20874" y="9217"/>
                </a:cubicBezTo>
                <a:cubicBezTo>
                  <a:pt x="20818" y="7976"/>
                  <a:pt x="20533" y="6831"/>
                  <a:pt x="19958" y="5801"/>
                </a:cubicBezTo>
                <a:cubicBezTo>
                  <a:pt x="19603" y="5167"/>
                  <a:pt x="19205" y="4595"/>
                  <a:pt x="18722" y="4110"/>
                </a:cubicBezTo>
                <a:cubicBezTo>
                  <a:pt x="18381" y="3767"/>
                  <a:pt x="18019" y="3450"/>
                  <a:pt x="17621" y="3203"/>
                </a:cubicBezTo>
                <a:cubicBezTo>
                  <a:pt x="17401" y="3071"/>
                  <a:pt x="17188" y="2930"/>
                  <a:pt x="16968" y="2789"/>
                </a:cubicBezTo>
                <a:cubicBezTo>
                  <a:pt x="16868" y="2728"/>
                  <a:pt x="16833" y="2622"/>
                  <a:pt x="16868" y="2516"/>
                </a:cubicBezTo>
                <a:cubicBezTo>
                  <a:pt x="16904" y="2411"/>
                  <a:pt x="16989" y="2367"/>
                  <a:pt x="17088" y="2411"/>
                </a:cubicBezTo>
                <a:cubicBezTo>
                  <a:pt x="17380" y="2552"/>
                  <a:pt x="17671" y="2675"/>
                  <a:pt x="17955" y="2851"/>
                </a:cubicBezTo>
                <a:cubicBezTo>
                  <a:pt x="18516" y="3194"/>
                  <a:pt x="19035" y="3626"/>
                  <a:pt x="19518" y="4137"/>
                </a:cubicBezTo>
                <a:cubicBezTo>
                  <a:pt x="20491" y="5176"/>
                  <a:pt x="21109" y="6479"/>
                  <a:pt x="21386" y="8020"/>
                </a:cubicBezTo>
                <a:cubicBezTo>
                  <a:pt x="21542" y="8874"/>
                  <a:pt x="21521" y="9737"/>
                  <a:pt x="21421" y="10609"/>
                </a:cubicBezTo>
                <a:cubicBezTo>
                  <a:pt x="21258" y="11965"/>
                  <a:pt x="20896" y="13242"/>
                  <a:pt x="20406" y="14474"/>
                </a:cubicBezTo>
                <a:cubicBezTo>
                  <a:pt x="19979" y="15540"/>
                  <a:pt x="19418" y="16500"/>
                  <a:pt x="18722" y="17327"/>
                </a:cubicBezTo>
                <a:cubicBezTo>
                  <a:pt x="17607" y="18657"/>
                  <a:pt x="16314" y="19643"/>
                  <a:pt x="14894" y="20392"/>
                </a:cubicBezTo>
                <a:cubicBezTo>
                  <a:pt x="14006" y="20858"/>
                  <a:pt x="13090" y="21167"/>
                  <a:pt x="12138" y="21360"/>
                </a:cubicBezTo>
                <a:cubicBezTo>
                  <a:pt x="11463" y="21475"/>
                  <a:pt x="10767" y="21554"/>
                  <a:pt x="9993" y="21519"/>
                </a:cubicBezTo>
                <a:close/>
              </a:path>
            </a:pathLst>
          </a:custGeom>
          <a:solidFill>
            <a:srgbClr val="1E1F8C"/>
          </a:solidFill>
          <a:ln>
            <a:solidFill>
              <a:srgbClr val="1E1F8C"/>
            </a:solidFill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Imagem 354">
            <a:extLst>
              <a:ext uri="{FF2B5EF4-FFF2-40B4-BE49-F238E27FC236}">
                <a16:creationId xmlns:a16="http://schemas.microsoft.com/office/drawing/2014/main" id="{931A62CD-C784-48E9-ADE0-E4365E791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731" y="3038461"/>
            <a:ext cx="524017" cy="524017"/>
          </a:xfrm>
          <a:prstGeom prst="rect">
            <a:avLst/>
          </a:prstGeom>
        </p:spPr>
      </p:pic>
      <p:pic>
        <p:nvPicPr>
          <p:cNvPr id="356" name="Imagem 355">
            <a:extLst>
              <a:ext uri="{FF2B5EF4-FFF2-40B4-BE49-F238E27FC236}">
                <a16:creationId xmlns:a16="http://schemas.microsoft.com/office/drawing/2014/main" id="{7310BEF9-9FA6-40A2-BDAD-ADCAC43D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015" y="2913900"/>
            <a:ext cx="545307" cy="579584"/>
          </a:xfrm>
          <a:prstGeom prst="rect">
            <a:avLst/>
          </a:prstGeom>
        </p:spPr>
      </p:pic>
      <p:sp>
        <p:nvSpPr>
          <p:cNvPr id="357" name="Google Shape;1254;p51">
            <a:extLst>
              <a:ext uri="{FF2B5EF4-FFF2-40B4-BE49-F238E27FC236}">
                <a16:creationId xmlns:a16="http://schemas.microsoft.com/office/drawing/2014/main" id="{C93F3619-5031-4F4D-AE57-96B48B41A888}"/>
              </a:ext>
            </a:extLst>
          </p:cNvPr>
          <p:cNvSpPr txBox="1">
            <a:spLocks/>
          </p:cNvSpPr>
          <p:nvPr/>
        </p:nvSpPr>
        <p:spPr>
          <a:xfrm>
            <a:off x="6821298" y="3498218"/>
            <a:ext cx="866881" cy="39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200" b="1" i="1" dirty="0">
                <a:solidFill>
                  <a:srgbClr val="306DA1"/>
                </a:solidFill>
              </a:rPr>
              <a:t>Python</a:t>
            </a:r>
          </a:p>
        </p:txBody>
      </p:sp>
      <p:sp>
        <p:nvSpPr>
          <p:cNvPr id="358" name="Google Shape;1254;p51">
            <a:extLst>
              <a:ext uri="{FF2B5EF4-FFF2-40B4-BE49-F238E27FC236}">
                <a16:creationId xmlns:a16="http://schemas.microsoft.com/office/drawing/2014/main" id="{AC1BE2AF-AE1C-431E-B3C8-5DF83B6EC806}"/>
              </a:ext>
            </a:extLst>
          </p:cNvPr>
          <p:cNvSpPr txBox="1">
            <a:spLocks/>
          </p:cNvSpPr>
          <p:nvPr/>
        </p:nvSpPr>
        <p:spPr>
          <a:xfrm>
            <a:off x="7895059" y="3368800"/>
            <a:ext cx="941337" cy="51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200" b="1" i="1" dirty="0">
                <a:solidFill>
                  <a:srgbClr val="306DA1"/>
                </a:solidFill>
              </a:rPr>
              <a:t>boto3</a:t>
            </a:r>
          </a:p>
        </p:txBody>
      </p:sp>
    </p:spTree>
    <p:extLst>
      <p:ext uri="{BB962C8B-B14F-4D97-AF65-F5344CB8AC3E}">
        <p14:creationId xmlns:p14="http://schemas.microsoft.com/office/powerpoint/2010/main" val="18771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8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2" grpId="0" animBg="1"/>
      <p:bldP spid="353" grpId="0" animBg="1"/>
      <p:bldP spid="354" grpId="0" animBg="1"/>
      <p:bldP spid="357" grpId="0"/>
      <p:bldP spid="3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391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rgbClr val="306DA1"/>
                </a:solidFill>
              </a:rPr>
              <a:t>s3</a:t>
            </a:r>
            <a:r>
              <a:rPr lang="en" dirty="0">
                <a:solidFill>
                  <a:schemeClr val="tx1"/>
                </a:solidFill>
              </a:rPr>
              <a:t> – classe JimmyBuckets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222" name="Agrupar 221">
            <a:extLst>
              <a:ext uri="{FF2B5EF4-FFF2-40B4-BE49-F238E27FC236}">
                <a16:creationId xmlns:a16="http://schemas.microsoft.com/office/drawing/2014/main" id="{5A2F24A7-D3BD-4AF7-BFD9-D50EC2FDDC65}"/>
              </a:ext>
            </a:extLst>
          </p:cNvPr>
          <p:cNvGrpSpPr/>
          <p:nvPr/>
        </p:nvGrpSpPr>
        <p:grpSpPr>
          <a:xfrm>
            <a:off x="515738" y="357523"/>
            <a:ext cx="710100" cy="710100"/>
            <a:chOff x="832828" y="2711621"/>
            <a:chExt cx="710100" cy="710100"/>
          </a:xfrm>
        </p:grpSpPr>
        <p:sp>
          <p:nvSpPr>
            <p:cNvPr id="223" name="Google Shape;2621;p38">
              <a:extLst>
                <a:ext uri="{FF2B5EF4-FFF2-40B4-BE49-F238E27FC236}">
                  <a16:creationId xmlns:a16="http://schemas.microsoft.com/office/drawing/2014/main" id="{3915FE1C-386E-4C7D-A714-A9171493EB8D}"/>
                </a:ext>
              </a:extLst>
            </p:cNvPr>
            <p:cNvSpPr/>
            <p:nvPr/>
          </p:nvSpPr>
          <p:spPr>
            <a:xfrm>
              <a:off x="832828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306D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224" name="Picture 2" descr="Content, delivery, s3, storage icon - Free download">
              <a:extLst>
                <a:ext uri="{FF2B5EF4-FFF2-40B4-BE49-F238E27FC236}">
                  <a16:creationId xmlns:a16="http://schemas.microsoft.com/office/drawing/2014/main" id="{89FAA490-B310-413B-991E-318E00BB3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57" y="2780752"/>
              <a:ext cx="571642" cy="57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5" name="Picture 2" descr="Jimmy Butler Philadelphia 76ers Pixel Art 1 Art Print by Joe Hamilton |  Philadelphia 76ers, 76ers, Basketball drawings">
            <a:extLst>
              <a:ext uri="{FF2B5EF4-FFF2-40B4-BE49-F238E27FC236}">
                <a16:creationId xmlns:a16="http://schemas.microsoft.com/office/drawing/2014/main" id="{43B4DA4C-EACD-4D79-89B2-4DC56CFEC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3905"/>
            <a:ext cx="2177975" cy="27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 descr="AWS Simple Icons Explained: The Storage Set | Gliffy by Perforce">
            <a:extLst>
              <a:ext uri="{FF2B5EF4-FFF2-40B4-BE49-F238E27FC236}">
                <a16:creationId xmlns:a16="http://schemas.microsoft.com/office/drawing/2014/main" id="{CD9096CD-03FF-45AA-A7BA-22DEA03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38" y="2497754"/>
            <a:ext cx="496437" cy="5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o 1">
            <a:extLst>
              <a:ext uri="{FF2B5EF4-FFF2-40B4-BE49-F238E27FC236}">
                <a16:creationId xmlns:a16="http://schemas.microsoft.com/office/drawing/2014/main" id="{FE13CF65-71A2-4AFE-8D13-4AC2755AB7C7}"/>
              </a:ext>
            </a:extLst>
          </p:cNvPr>
          <p:cNvSpPr/>
          <p:nvPr/>
        </p:nvSpPr>
        <p:spPr>
          <a:xfrm>
            <a:off x="603431" y="1437967"/>
            <a:ext cx="1305233" cy="2344993"/>
          </a:xfrm>
          <a:prstGeom prst="arc">
            <a:avLst>
              <a:gd name="adj1" fmla="val 13784295"/>
              <a:gd name="adj2" fmla="val 21048667"/>
            </a:avLst>
          </a:prstGeom>
          <a:ln>
            <a:solidFill>
              <a:schemeClr val="bg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7" name="Google Shape;1625;p29">
            <a:extLst>
              <a:ext uri="{FF2B5EF4-FFF2-40B4-BE49-F238E27FC236}">
                <a16:creationId xmlns:a16="http://schemas.microsoft.com/office/drawing/2014/main" id="{45C59BC8-6431-47EF-9A2D-4120803B66A2}"/>
              </a:ext>
            </a:extLst>
          </p:cNvPr>
          <p:cNvGrpSpPr/>
          <p:nvPr/>
        </p:nvGrpSpPr>
        <p:grpSpPr>
          <a:xfrm>
            <a:off x="2412152" y="1230865"/>
            <a:ext cx="5574100" cy="2862317"/>
            <a:chOff x="4077538" y="1494350"/>
            <a:chExt cx="3169339" cy="3161677"/>
          </a:xfrm>
        </p:grpSpPr>
        <p:sp>
          <p:nvSpPr>
            <p:cNvPr id="228" name="Google Shape;1626;p29">
              <a:extLst>
                <a:ext uri="{FF2B5EF4-FFF2-40B4-BE49-F238E27FC236}">
                  <a16:creationId xmlns:a16="http://schemas.microsoft.com/office/drawing/2014/main" id="{5EC6BFDE-AAE7-4331-8AC8-9DF956DB2CE7}"/>
                </a:ext>
              </a:extLst>
            </p:cNvPr>
            <p:cNvSpPr/>
            <p:nvPr/>
          </p:nvSpPr>
          <p:spPr>
            <a:xfrm>
              <a:off x="4077550" y="1494350"/>
              <a:ext cx="3169318" cy="3161676"/>
            </a:xfrm>
            <a:custGeom>
              <a:avLst/>
              <a:gdLst/>
              <a:ahLst/>
              <a:cxnLst/>
              <a:rect l="l" t="t" r="r" b="b"/>
              <a:pathLst>
                <a:path w="82961" h="78590" extrusionOk="0">
                  <a:moveTo>
                    <a:pt x="1" y="0"/>
                  </a:moveTo>
                  <a:lnTo>
                    <a:pt x="1" y="78590"/>
                  </a:lnTo>
                  <a:lnTo>
                    <a:pt x="82960" y="78590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627;p29">
              <a:extLst>
                <a:ext uri="{FF2B5EF4-FFF2-40B4-BE49-F238E27FC236}">
                  <a16:creationId xmlns:a16="http://schemas.microsoft.com/office/drawing/2014/main" id="{6010E438-A0C0-43B4-8C3C-0EAD1AB0132B}"/>
                </a:ext>
              </a:extLst>
            </p:cNvPr>
            <p:cNvSpPr/>
            <p:nvPr/>
          </p:nvSpPr>
          <p:spPr>
            <a:xfrm>
              <a:off x="4077538" y="1494350"/>
              <a:ext cx="3169318" cy="100076"/>
            </a:xfrm>
            <a:custGeom>
              <a:avLst/>
              <a:gdLst/>
              <a:ahLst/>
              <a:cxnLst/>
              <a:rect l="l" t="t" r="r" b="b"/>
              <a:pathLst>
                <a:path w="82961" h="4003" extrusionOk="0">
                  <a:moveTo>
                    <a:pt x="1" y="0"/>
                  </a:moveTo>
                  <a:lnTo>
                    <a:pt x="1" y="4003"/>
                  </a:lnTo>
                  <a:lnTo>
                    <a:pt x="82960" y="4003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28;p29">
              <a:extLst>
                <a:ext uri="{FF2B5EF4-FFF2-40B4-BE49-F238E27FC236}">
                  <a16:creationId xmlns:a16="http://schemas.microsoft.com/office/drawing/2014/main" id="{3679084A-E56C-435A-ACCB-AC8006033DFC}"/>
                </a:ext>
              </a:extLst>
            </p:cNvPr>
            <p:cNvSpPr/>
            <p:nvPr/>
          </p:nvSpPr>
          <p:spPr>
            <a:xfrm>
              <a:off x="7178500" y="1594425"/>
              <a:ext cx="68377" cy="3061602"/>
            </a:xfrm>
            <a:custGeom>
              <a:avLst/>
              <a:gdLst/>
              <a:ahLst/>
              <a:cxnLst/>
              <a:rect l="l" t="t" r="r" b="b"/>
              <a:pathLst>
                <a:path w="2737" h="74655" extrusionOk="0">
                  <a:moveTo>
                    <a:pt x="1" y="1"/>
                  </a:moveTo>
                  <a:lnTo>
                    <a:pt x="1" y="74654"/>
                  </a:lnTo>
                  <a:lnTo>
                    <a:pt x="2736" y="7465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29;p29">
              <a:extLst>
                <a:ext uri="{FF2B5EF4-FFF2-40B4-BE49-F238E27FC236}">
                  <a16:creationId xmlns:a16="http://schemas.microsoft.com/office/drawing/2014/main" id="{E0280DC1-2C54-44B3-8909-0009FD00D629}"/>
                </a:ext>
              </a:extLst>
            </p:cNvPr>
            <p:cNvSpPr/>
            <p:nvPr/>
          </p:nvSpPr>
          <p:spPr>
            <a:xfrm>
              <a:off x="7192663" y="1624300"/>
              <a:ext cx="41725" cy="260225"/>
            </a:xfrm>
            <a:custGeom>
              <a:avLst/>
              <a:gdLst/>
              <a:ahLst/>
              <a:cxnLst/>
              <a:rect l="l" t="t" r="r" b="b"/>
              <a:pathLst>
                <a:path w="1669" h="10409" extrusionOk="0"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lnTo>
                    <a:pt x="1" y="9708"/>
                  </a:lnTo>
                  <a:cubicBezTo>
                    <a:pt x="1" y="10075"/>
                    <a:pt x="334" y="10408"/>
                    <a:pt x="701" y="10408"/>
                  </a:cubicBezTo>
                  <a:lnTo>
                    <a:pt x="968" y="10408"/>
                  </a:lnTo>
                  <a:cubicBezTo>
                    <a:pt x="1369" y="10408"/>
                    <a:pt x="1669" y="10075"/>
                    <a:pt x="1669" y="9708"/>
                  </a:cubicBezTo>
                  <a:lnTo>
                    <a:pt x="1669" y="701"/>
                  </a:lnTo>
                  <a:cubicBezTo>
                    <a:pt x="1669" y="301"/>
                    <a:pt x="1369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30;p29">
              <a:extLst>
                <a:ext uri="{FF2B5EF4-FFF2-40B4-BE49-F238E27FC236}">
                  <a16:creationId xmlns:a16="http://schemas.microsoft.com/office/drawing/2014/main" id="{8921B45D-8131-441C-A6AB-FFD0C86E0B69}"/>
                </a:ext>
              </a:extLst>
            </p:cNvPr>
            <p:cNvSpPr/>
            <p:nvPr/>
          </p:nvSpPr>
          <p:spPr>
            <a:xfrm>
              <a:off x="71643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68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0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31;p29">
              <a:extLst>
                <a:ext uri="{FF2B5EF4-FFF2-40B4-BE49-F238E27FC236}">
                  <a16:creationId xmlns:a16="http://schemas.microsoft.com/office/drawing/2014/main" id="{D0C2BFB6-02B9-4A92-B935-7411DD7CEC9E}"/>
                </a:ext>
              </a:extLst>
            </p:cNvPr>
            <p:cNvSpPr/>
            <p:nvPr/>
          </p:nvSpPr>
          <p:spPr>
            <a:xfrm>
              <a:off x="70759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35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1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32;p29">
              <a:extLst>
                <a:ext uri="{FF2B5EF4-FFF2-40B4-BE49-F238E27FC236}">
                  <a16:creationId xmlns:a16="http://schemas.microsoft.com/office/drawing/2014/main" id="{6A387A8E-5C2D-470C-A222-B58E0F73E5DE}"/>
                </a:ext>
              </a:extLst>
            </p:cNvPr>
            <p:cNvSpPr/>
            <p:nvPr/>
          </p:nvSpPr>
          <p:spPr>
            <a:xfrm>
              <a:off x="6987538" y="1519338"/>
              <a:ext cx="58400" cy="50075"/>
            </a:xfrm>
            <a:custGeom>
              <a:avLst/>
              <a:gdLst/>
              <a:ahLst/>
              <a:cxnLst/>
              <a:rect l="l" t="t" r="r" b="b"/>
              <a:pathLst>
                <a:path w="2336" h="2003" extrusionOk="0">
                  <a:moveTo>
                    <a:pt x="1334" y="1"/>
                  </a:moveTo>
                  <a:cubicBezTo>
                    <a:pt x="434" y="1"/>
                    <a:pt x="0" y="1068"/>
                    <a:pt x="634" y="1702"/>
                  </a:cubicBezTo>
                  <a:cubicBezTo>
                    <a:pt x="841" y="1909"/>
                    <a:pt x="1095" y="2002"/>
                    <a:pt x="1342" y="2002"/>
                  </a:cubicBezTo>
                  <a:cubicBezTo>
                    <a:pt x="1852" y="2002"/>
                    <a:pt x="2335" y="1608"/>
                    <a:pt x="2335" y="1002"/>
                  </a:cubicBezTo>
                  <a:cubicBezTo>
                    <a:pt x="2335" y="434"/>
                    <a:pt x="190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F54B7915-EDB5-4C20-8484-E8546C8DED9D}"/>
              </a:ext>
            </a:extLst>
          </p:cNvPr>
          <p:cNvSpPr txBox="1"/>
          <p:nvPr/>
        </p:nvSpPr>
        <p:spPr>
          <a:xfrm>
            <a:off x="2512094" y="1426321"/>
            <a:ext cx="5422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Importando módulo s3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cloudgeass.aws.s3 </a:t>
            </a:r>
            <a:r>
              <a:rPr lang="pt-B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JimmyBuckets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Instanciando classe e criando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jbuckets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JimmyBuckets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'sa-east-1'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jbuckets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.create_bucket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cloudgeass-test-bucket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Realizando o upload de arquivo local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jbuckets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.upload_object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'/home/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/folder/Damian Lillard.png'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cloudgeass-test-bucket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'Damian Lillard.png'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5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218;p17">
            <a:extLst>
              <a:ext uri="{FF2B5EF4-FFF2-40B4-BE49-F238E27FC236}">
                <a16:creationId xmlns:a16="http://schemas.microsoft.com/office/drawing/2014/main" id="{CBC0DD73-15B6-44D5-A4A6-D5CA435E163E}"/>
              </a:ext>
            </a:extLst>
          </p:cNvPr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391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rgbClr val="306DA1"/>
                </a:solidFill>
              </a:rPr>
              <a:t>s3</a:t>
            </a:r>
            <a:r>
              <a:rPr lang="en" dirty="0">
                <a:solidFill>
                  <a:schemeClr val="tx1"/>
                </a:solidFill>
              </a:rPr>
              <a:t> – classe JimmyBuckets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222" name="Agrupar 221">
            <a:extLst>
              <a:ext uri="{FF2B5EF4-FFF2-40B4-BE49-F238E27FC236}">
                <a16:creationId xmlns:a16="http://schemas.microsoft.com/office/drawing/2014/main" id="{5A2F24A7-D3BD-4AF7-BFD9-D50EC2FDDC65}"/>
              </a:ext>
            </a:extLst>
          </p:cNvPr>
          <p:cNvGrpSpPr/>
          <p:nvPr/>
        </p:nvGrpSpPr>
        <p:grpSpPr>
          <a:xfrm>
            <a:off x="515738" y="357523"/>
            <a:ext cx="710100" cy="710100"/>
            <a:chOff x="832828" y="2711621"/>
            <a:chExt cx="710100" cy="710100"/>
          </a:xfrm>
        </p:grpSpPr>
        <p:sp>
          <p:nvSpPr>
            <p:cNvPr id="223" name="Google Shape;2621;p38">
              <a:extLst>
                <a:ext uri="{FF2B5EF4-FFF2-40B4-BE49-F238E27FC236}">
                  <a16:creationId xmlns:a16="http://schemas.microsoft.com/office/drawing/2014/main" id="{3915FE1C-386E-4C7D-A714-A9171493EB8D}"/>
                </a:ext>
              </a:extLst>
            </p:cNvPr>
            <p:cNvSpPr/>
            <p:nvPr/>
          </p:nvSpPr>
          <p:spPr>
            <a:xfrm>
              <a:off x="832828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306D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224" name="Picture 2" descr="Content, delivery, s3, storage icon - Free download">
              <a:extLst>
                <a:ext uri="{FF2B5EF4-FFF2-40B4-BE49-F238E27FC236}">
                  <a16:creationId xmlns:a16="http://schemas.microsoft.com/office/drawing/2014/main" id="{89FAA490-B310-413B-991E-318E00BB3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57" y="2780752"/>
              <a:ext cx="571642" cy="57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Google Shape;1249;p51">
            <a:extLst>
              <a:ext uri="{FF2B5EF4-FFF2-40B4-BE49-F238E27FC236}">
                <a16:creationId xmlns:a16="http://schemas.microsoft.com/office/drawing/2014/main" id="{8EB1050C-8E07-41F6-9F21-CE6A81012920}"/>
              </a:ext>
            </a:extLst>
          </p:cNvPr>
          <p:cNvSpPr/>
          <p:nvPr/>
        </p:nvSpPr>
        <p:spPr>
          <a:xfrm>
            <a:off x="1035810" y="1371316"/>
            <a:ext cx="3337087" cy="3687381"/>
          </a:xfrm>
          <a:prstGeom prst="roundRect">
            <a:avLst>
              <a:gd name="adj" fmla="val 10038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51;p51">
            <a:extLst>
              <a:ext uri="{FF2B5EF4-FFF2-40B4-BE49-F238E27FC236}">
                <a16:creationId xmlns:a16="http://schemas.microsoft.com/office/drawing/2014/main" id="{F90AE2EA-A0B3-4F62-A997-1C8D0E5F2852}"/>
              </a:ext>
            </a:extLst>
          </p:cNvPr>
          <p:cNvSpPr/>
          <p:nvPr/>
        </p:nvSpPr>
        <p:spPr>
          <a:xfrm>
            <a:off x="879934" y="1224116"/>
            <a:ext cx="3368431" cy="3687381"/>
          </a:xfrm>
          <a:prstGeom prst="roundRect">
            <a:avLst>
              <a:gd name="adj" fmla="val 7814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1D5FDD-7319-489A-BDC1-7D10F9615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85" y="1625128"/>
            <a:ext cx="3010327" cy="3101871"/>
          </a:xfrm>
          <a:prstGeom prst="roundRect">
            <a:avLst>
              <a:gd name="adj" fmla="val 5978"/>
            </a:avLst>
          </a:prstGeom>
        </p:spPr>
      </p:pic>
      <p:sp>
        <p:nvSpPr>
          <p:cNvPr id="11" name="Google Shape;1249;p51">
            <a:extLst>
              <a:ext uri="{FF2B5EF4-FFF2-40B4-BE49-F238E27FC236}">
                <a16:creationId xmlns:a16="http://schemas.microsoft.com/office/drawing/2014/main" id="{3ED29C55-4B24-4FD4-85C7-4010C4E1E7C3}"/>
              </a:ext>
            </a:extLst>
          </p:cNvPr>
          <p:cNvSpPr/>
          <p:nvPr/>
        </p:nvSpPr>
        <p:spPr>
          <a:xfrm>
            <a:off x="5132977" y="1371316"/>
            <a:ext cx="3337087" cy="3687381"/>
          </a:xfrm>
          <a:prstGeom prst="roundRect">
            <a:avLst>
              <a:gd name="adj" fmla="val 10038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51;p51">
            <a:extLst>
              <a:ext uri="{FF2B5EF4-FFF2-40B4-BE49-F238E27FC236}">
                <a16:creationId xmlns:a16="http://schemas.microsoft.com/office/drawing/2014/main" id="{02E148B8-4A5F-4AC5-B928-035D0936D81B}"/>
              </a:ext>
            </a:extLst>
          </p:cNvPr>
          <p:cNvSpPr/>
          <p:nvPr/>
        </p:nvSpPr>
        <p:spPr>
          <a:xfrm>
            <a:off x="4977101" y="1224116"/>
            <a:ext cx="3368431" cy="3687381"/>
          </a:xfrm>
          <a:prstGeom prst="roundRect">
            <a:avLst>
              <a:gd name="adj" fmla="val 7814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82D15-0886-47BC-A335-8328A27C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62" y="1623426"/>
            <a:ext cx="2995790" cy="3103573"/>
          </a:xfrm>
          <a:prstGeom prst="roundRect">
            <a:avLst>
              <a:gd name="adj" fmla="val 6668"/>
            </a:avLst>
          </a:prstGeom>
        </p:spPr>
      </p:pic>
      <p:sp>
        <p:nvSpPr>
          <p:cNvPr id="17" name="Google Shape;3731;p64">
            <a:extLst>
              <a:ext uri="{FF2B5EF4-FFF2-40B4-BE49-F238E27FC236}">
                <a16:creationId xmlns:a16="http://schemas.microsoft.com/office/drawing/2014/main" id="{54D44E08-5451-4A2C-9C8C-227C9BF7BF54}"/>
              </a:ext>
            </a:extLst>
          </p:cNvPr>
          <p:cNvSpPr txBox="1"/>
          <p:nvPr/>
        </p:nvSpPr>
        <p:spPr>
          <a:xfrm>
            <a:off x="971065" y="1252108"/>
            <a:ext cx="314781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800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99D"/>
                </a:solidFill>
                <a:latin typeface="Roboto"/>
                <a:ea typeface="Roboto"/>
                <a:cs typeface="Roboto"/>
                <a:sym typeface="Roboto"/>
              </a:rPr>
              <a:t>Documentação e Atributos da Classe</a:t>
            </a:r>
            <a:endParaRPr sz="1200" b="1" dirty="0">
              <a:solidFill>
                <a:srgbClr val="0089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3731;p64">
            <a:extLst>
              <a:ext uri="{FF2B5EF4-FFF2-40B4-BE49-F238E27FC236}">
                <a16:creationId xmlns:a16="http://schemas.microsoft.com/office/drawing/2014/main" id="{7F71C5A3-7E0C-4DC5-B48E-930A9A82854C}"/>
              </a:ext>
            </a:extLst>
          </p:cNvPr>
          <p:cNvSpPr txBox="1"/>
          <p:nvPr/>
        </p:nvSpPr>
        <p:spPr>
          <a:xfrm>
            <a:off x="5056842" y="1252108"/>
            <a:ext cx="314781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800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99D"/>
                </a:solidFill>
                <a:latin typeface="Roboto"/>
                <a:ea typeface="Roboto"/>
                <a:cs typeface="Roboto"/>
                <a:sym typeface="Roboto"/>
              </a:rPr>
              <a:t>Método Desenvolvidos para a Classe</a:t>
            </a:r>
            <a:endParaRPr sz="1200" b="1" dirty="0">
              <a:solidFill>
                <a:srgbClr val="0089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1252;p51">
            <a:extLst>
              <a:ext uri="{FF2B5EF4-FFF2-40B4-BE49-F238E27FC236}">
                <a16:creationId xmlns:a16="http://schemas.microsoft.com/office/drawing/2014/main" id="{7EDD8356-38BA-43B3-8CC8-D9AA8DE65454}"/>
              </a:ext>
            </a:extLst>
          </p:cNvPr>
          <p:cNvCxnSpPr>
            <a:cxnSpLocks/>
          </p:cNvCxnSpPr>
          <p:nvPr/>
        </p:nvCxnSpPr>
        <p:spPr>
          <a:xfrm>
            <a:off x="4468762" y="2971516"/>
            <a:ext cx="420329" cy="0"/>
          </a:xfrm>
          <a:prstGeom prst="straightConnector1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4096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7530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chemeClr val="tx2"/>
                </a:solidFill>
              </a:rPr>
              <a:t>rds</a:t>
            </a:r>
            <a:r>
              <a:rPr lang="en" dirty="0">
                <a:solidFill>
                  <a:schemeClr val="tx1"/>
                </a:solidFill>
              </a:rPr>
              <a:t> – classe PostgreSQLConnection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227" name="Google Shape;1625;p29">
            <a:extLst>
              <a:ext uri="{FF2B5EF4-FFF2-40B4-BE49-F238E27FC236}">
                <a16:creationId xmlns:a16="http://schemas.microsoft.com/office/drawing/2014/main" id="{45C59BC8-6431-47EF-9A2D-4120803B66A2}"/>
              </a:ext>
            </a:extLst>
          </p:cNvPr>
          <p:cNvGrpSpPr/>
          <p:nvPr/>
        </p:nvGrpSpPr>
        <p:grpSpPr>
          <a:xfrm>
            <a:off x="3023953" y="1002984"/>
            <a:ext cx="5574100" cy="3970317"/>
            <a:chOff x="4077538" y="1494350"/>
            <a:chExt cx="3169339" cy="3161677"/>
          </a:xfrm>
        </p:grpSpPr>
        <p:sp>
          <p:nvSpPr>
            <p:cNvPr id="228" name="Google Shape;1626;p29">
              <a:extLst>
                <a:ext uri="{FF2B5EF4-FFF2-40B4-BE49-F238E27FC236}">
                  <a16:creationId xmlns:a16="http://schemas.microsoft.com/office/drawing/2014/main" id="{5EC6BFDE-AAE7-4331-8AC8-9DF956DB2CE7}"/>
                </a:ext>
              </a:extLst>
            </p:cNvPr>
            <p:cNvSpPr/>
            <p:nvPr/>
          </p:nvSpPr>
          <p:spPr>
            <a:xfrm>
              <a:off x="4077550" y="1494350"/>
              <a:ext cx="3169318" cy="3161676"/>
            </a:xfrm>
            <a:custGeom>
              <a:avLst/>
              <a:gdLst/>
              <a:ahLst/>
              <a:cxnLst/>
              <a:rect l="l" t="t" r="r" b="b"/>
              <a:pathLst>
                <a:path w="82961" h="78590" extrusionOk="0">
                  <a:moveTo>
                    <a:pt x="1" y="0"/>
                  </a:moveTo>
                  <a:lnTo>
                    <a:pt x="1" y="78590"/>
                  </a:lnTo>
                  <a:lnTo>
                    <a:pt x="82960" y="78590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627;p29">
              <a:extLst>
                <a:ext uri="{FF2B5EF4-FFF2-40B4-BE49-F238E27FC236}">
                  <a16:creationId xmlns:a16="http://schemas.microsoft.com/office/drawing/2014/main" id="{6010E438-A0C0-43B4-8C3C-0EAD1AB0132B}"/>
                </a:ext>
              </a:extLst>
            </p:cNvPr>
            <p:cNvSpPr/>
            <p:nvPr/>
          </p:nvSpPr>
          <p:spPr>
            <a:xfrm>
              <a:off x="4077538" y="1494350"/>
              <a:ext cx="3169318" cy="100076"/>
            </a:xfrm>
            <a:custGeom>
              <a:avLst/>
              <a:gdLst/>
              <a:ahLst/>
              <a:cxnLst/>
              <a:rect l="l" t="t" r="r" b="b"/>
              <a:pathLst>
                <a:path w="82961" h="4003" extrusionOk="0">
                  <a:moveTo>
                    <a:pt x="1" y="0"/>
                  </a:moveTo>
                  <a:lnTo>
                    <a:pt x="1" y="4003"/>
                  </a:lnTo>
                  <a:lnTo>
                    <a:pt x="82960" y="4003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28;p29">
              <a:extLst>
                <a:ext uri="{FF2B5EF4-FFF2-40B4-BE49-F238E27FC236}">
                  <a16:creationId xmlns:a16="http://schemas.microsoft.com/office/drawing/2014/main" id="{3679084A-E56C-435A-ACCB-AC8006033DFC}"/>
                </a:ext>
              </a:extLst>
            </p:cNvPr>
            <p:cNvSpPr/>
            <p:nvPr/>
          </p:nvSpPr>
          <p:spPr>
            <a:xfrm>
              <a:off x="7178500" y="1594425"/>
              <a:ext cx="68377" cy="3061602"/>
            </a:xfrm>
            <a:custGeom>
              <a:avLst/>
              <a:gdLst/>
              <a:ahLst/>
              <a:cxnLst/>
              <a:rect l="l" t="t" r="r" b="b"/>
              <a:pathLst>
                <a:path w="2737" h="74655" extrusionOk="0">
                  <a:moveTo>
                    <a:pt x="1" y="1"/>
                  </a:moveTo>
                  <a:lnTo>
                    <a:pt x="1" y="74654"/>
                  </a:lnTo>
                  <a:lnTo>
                    <a:pt x="2736" y="7465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29;p29">
              <a:extLst>
                <a:ext uri="{FF2B5EF4-FFF2-40B4-BE49-F238E27FC236}">
                  <a16:creationId xmlns:a16="http://schemas.microsoft.com/office/drawing/2014/main" id="{E0280DC1-2C54-44B3-8909-0009FD00D629}"/>
                </a:ext>
              </a:extLst>
            </p:cNvPr>
            <p:cNvSpPr/>
            <p:nvPr/>
          </p:nvSpPr>
          <p:spPr>
            <a:xfrm>
              <a:off x="7192663" y="1624300"/>
              <a:ext cx="41725" cy="260225"/>
            </a:xfrm>
            <a:custGeom>
              <a:avLst/>
              <a:gdLst/>
              <a:ahLst/>
              <a:cxnLst/>
              <a:rect l="l" t="t" r="r" b="b"/>
              <a:pathLst>
                <a:path w="1669" h="10409" extrusionOk="0"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lnTo>
                    <a:pt x="1" y="9708"/>
                  </a:lnTo>
                  <a:cubicBezTo>
                    <a:pt x="1" y="10075"/>
                    <a:pt x="334" y="10408"/>
                    <a:pt x="701" y="10408"/>
                  </a:cubicBezTo>
                  <a:lnTo>
                    <a:pt x="968" y="10408"/>
                  </a:lnTo>
                  <a:cubicBezTo>
                    <a:pt x="1369" y="10408"/>
                    <a:pt x="1669" y="10075"/>
                    <a:pt x="1669" y="9708"/>
                  </a:cubicBezTo>
                  <a:lnTo>
                    <a:pt x="1669" y="701"/>
                  </a:lnTo>
                  <a:cubicBezTo>
                    <a:pt x="1669" y="301"/>
                    <a:pt x="1369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30;p29">
              <a:extLst>
                <a:ext uri="{FF2B5EF4-FFF2-40B4-BE49-F238E27FC236}">
                  <a16:creationId xmlns:a16="http://schemas.microsoft.com/office/drawing/2014/main" id="{8921B45D-8131-441C-A6AB-FFD0C86E0B69}"/>
                </a:ext>
              </a:extLst>
            </p:cNvPr>
            <p:cNvSpPr/>
            <p:nvPr/>
          </p:nvSpPr>
          <p:spPr>
            <a:xfrm>
              <a:off x="71643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68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0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31;p29">
              <a:extLst>
                <a:ext uri="{FF2B5EF4-FFF2-40B4-BE49-F238E27FC236}">
                  <a16:creationId xmlns:a16="http://schemas.microsoft.com/office/drawing/2014/main" id="{D0C2BFB6-02B9-4A92-B935-7411DD7CEC9E}"/>
                </a:ext>
              </a:extLst>
            </p:cNvPr>
            <p:cNvSpPr/>
            <p:nvPr/>
          </p:nvSpPr>
          <p:spPr>
            <a:xfrm>
              <a:off x="70759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35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1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32;p29">
              <a:extLst>
                <a:ext uri="{FF2B5EF4-FFF2-40B4-BE49-F238E27FC236}">
                  <a16:creationId xmlns:a16="http://schemas.microsoft.com/office/drawing/2014/main" id="{6A387A8E-5C2D-470C-A222-B58E0F73E5DE}"/>
                </a:ext>
              </a:extLst>
            </p:cNvPr>
            <p:cNvSpPr/>
            <p:nvPr/>
          </p:nvSpPr>
          <p:spPr>
            <a:xfrm>
              <a:off x="6987538" y="1519338"/>
              <a:ext cx="58400" cy="50075"/>
            </a:xfrm>
            <a:custGeom>
              <a:avLst/>
              <a:gdLst/>
              <a:ahLst/>
              <a:cxnLst/>
              <a:rect l="l" t="t" r="r" b="b"/>
              <a:pathLst>
                <a:path w="2336" h="2003" extrusionOk="0">
                  <a:moveTo>
                    <a:pt x="1334" y="1"/>
                  </a:moveTo>
                  <a:cubicBezTo>
                    <a:pt x="434" y="1"/>
                    <a:pt x="0" y="1068"/>
                    <a:pt x="634" y="1702"/>
                  </a:cubicBezTo>
                  <a:cubicBezTo>
                    <a:pt x="841" y="1909"/>
                    <a:pt x="1095" y="2002"/>
                    <a:pt x="1342" y="2002"/>
                  </a:cubicBezTo>
                  <a:cubicBezTo>
                    <a:pt x="1852" y="2002"/>
                    <a:pt x="2335" y="1608"/>
                    <a:pt x="2335" y="1002"/>
                  </a:cubicBezTo>
                  <a:cubicBezTo>
                    <a:pt x="2335" y="434"/>
                    <a:pt x="190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F54B7915-EDB5-4C20-8484-E8546C8DED9D}"/>
              </a:ext>
            </a:extLst>
          </p:cNvPr>
          <p:cNvSpPr txBox="1"/>
          <p:nvPr/>
        </p:nvSpPr>
        <p:spPr>
          <a:xfrm>
            <a:off x="3115386" y="1213783"/>
            <a:ext cx="54225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Importando módulo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rds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cloudgeass.aws.rds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PostgreSQLConnection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Instância de conexão ao banco de dados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PostgreSQLConnection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=DB_HOST,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=DB_NAME,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=DB_USER,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=DB_PWD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Retornando tabelas já existentes no banco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db_tables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.show_tables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Criando tabela a partir de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do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.create_table_from_df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=TABLE_NAME)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Inserindo dados a partir de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.insert_execute_values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=TABLE_NAME)</a:t>
            </a:r>
          </a:p>
          <a:p>
            <a:br>
              <a:rPr lang="pt-B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58B1C4-B6C9-43DC-A92B-85F605BB1815}"/>
              </a:ext>
            </a:extLst>
          </p:cNvPr>
          <p:cNvGrpSpPr/>
          <p:nvPr/>
        </p:nvGrpSpPr>
        <p:grpSpPr>
          <a:xfrm>
            <a:off x="545947" y="379120"/>
            <a:ext cx="710100" cy="710100"/>
            <a:chOff x="2873673" y="2711621"/>
            <a:chExt cx="710100" cy="710100"/>
          </a:xfrm>
        </p:grpSpPr>
        <p:sp>
          <p:nvSpPr>
            <p:cNvPr id="20" name="Google Shape;2617;p38">
              <a:extLst>
                <a:ext uri="{FF2B5EF4-FFF2-40B4-BE49-F238E27FC236}">
                  <a16:creationId xmlns:a16="http://schemas.microsoft.com/office/drawing/2014/main" id="{F1692838-E523-4AB5-B2CA-1C3553CC9DA4}"/>
                </a:ext>
              </a:extLst>
            </p:cNvPr>
            <p:cNvSpPr/>
            <p:nvPr/>
          </p:nvSpPr>
          <p:spPr>
            <a:xfrm>
              <a:off x="2873673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21" name="Picture 4" descr="Copy, database, rds icon - Free download on Iconfinder">
              <a:extLst>
                <a:ext uri="{FF2B5EF4-FFF2-40B4-BE49-F238E27FC236}">
                  <a16:creationId xmlns:a16="http://schemas.microsoft.com/office/drawing/2014/main" id="{A63A87EA-77BA-482C-98E1-612538491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231" y="2788883"/>
              <a:ext cx="556137" cy="55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apid Cloud - Cloud Computing, Hospedagem e Revenda 100% SSD NVMe!">
            <a:extLst>
              <a:ext uri="{FF2B5EF4-FFF2-40B4-BE49-F238E27FC236}">
                <a16:creationId xmlns:a16="http://schemas.microsoft.com/office/drawing/2014/main" id="{17D30F7D-9634-4CDD-9592-44B32D44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9" y="1690264"/>
            <a:ext cx="2388194" cy="190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D28551-B291-4ADC-A9D9-D10DB3CEF74E}"/>
              </a:ext>
            </a:extLst>
          </p:cNvPr>
          <p:cNvSpPr/>
          <p:nvPr/>
        </p:nvSpPr>
        <p:spPr>
          <a:xfrm>
            <a:off x="818535" y="2514602"/>
            <a:ext cx="1143000" cy="1134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2" descr="Postgres Icon? · Issue #197 · PKief/vscode-material-icon-theme · GitHub">
            <a:extLst>
              <a:ext uri="{FF2B5EF4-FFF2-40B4-BE49-F238E27FC236}">
                <a16:creationId xmlns:a16="http://schemas.microsoft.com/office/drawing/2014/main" id="{7FCEE647-E7E1-45BF-B8FF-2AF479C31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1" y="2365523"/>
            <a:ext cx="1609059" cy="16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3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7530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chemeClr val="tx2"/>
                </a:solidFill>
              </a:rPr>
              <a:t>rds</a:t>
            </a:r>
            <a:r>
              <a:rPr lang="en" dirty="0">
                <a:solidFill>
                  <a:schemeClr val="tx1"/>
                </a:solidFill>
              </a:rPr>
              <a:t> – classe PostgreSQLConnection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58B1C4-B6C9-43DC-A92B-85F605BB1815}"/>
              </a:ext>
            </a:extLst>
          </p:cNvPr>
          <p:cNvGrpSpPr/>
          <p:nvPr/>
        </p:nvGrpSpPr>
        <p:grpSpPr>
          <a:xfrm>
            <a:off x="545947" y="379120"/>
            <a:ext cx="710100" cy="710100"/>
            <a:chOff x="2873673" y="2711621"/>
            <a:chExt cx="710100" cy="710100"/>
          </a:xfrm>
        </p:grpSpPr>
        <p:sp>
          <p:nvSpPr>
            <p:cNvPr id="20" name="Google Shape;2617;p38">
              <a:extLst>
                <a:ext uri="{FF2B5EF4-FFF2-40B4-BE49-F238E27FC236}">
                  <a16:creationId xmlns:a16="http://schemas.microsoft.com/office/drawing/2014/main" id="{F1692838-E523-4AB5-B2CA-1C3553CC9DA4}"/>
                </a:ext>
              </a:extLst>
            </p:cNvPr>
            <p:cNvSpPr/>
            <p:nvPr/>
          </p:nvSpPr>
          <p:spPr>
            <a:xfrm>
              <a:off x="2873673" y="2711621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21" name="Picture 4" descr="Copy, database, rds icon - Free download on Iconfinder">
              <a:extLst>
                <a:ext uri="{FF2B5EF4-FFF2-40B4-BE49-F238E27FC236}">
                  <a16:creationId xmlns:a16="http://schemas.microsoft.com/office/drawing/2014/main" id="{A63A87EA-77BA-482C-98E1-612538491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231" y="2788883"/>
              <a:ext cx="556137" cy="55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Google Shape;1249;p51">
            <a:extLst>
              <a:ext uri="{FF2B5EF4-FFF2-40B4-BE49-F238E27FC236}">
                <a16:creationId xmlns:a16="http://schemas.microsoft.com/office/drawing/2014/main" id="{35C08E04-A1BA-4EF7-A843-4B352FE1FD1E}"/>
              </a:ext>
            </a:extLst>
          </p:cNvPr>
          <p:cNvSpPr/>
          <p:nvPr/>
        </p:nvSpPr>
        <p:spPr>
          <a:xfrm>
            <a:off x="1035810" y="1371316"/>
            <a:ext cx="3337087" cy="3687381"/>
          </a:xfrm>
          <a:prstGeom prst="roundRect">
            <a:avLst>
              <a:gd name="adj" fmla="val 10038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51;p51">
            <a:extLst>
              <a:ext uri="{FF2B5EF4-FFF2-40B4-BE49-F238E27FC236}">
                <a16:creationId xmlns:a16="http://schemas.microsoft.com/office/drawing/2014/main" id="{74F51F9A-773E-43E8-80BD-6E56DA9D7E9B}"/>
              </a:ext>
            </a:extLst>
          </p:cNvPr>
          <p:cNvSpPr/>
          <p:nvPr/>
        </p:nvSpPr>
        <p:spPr>
          <a:xfrm>
            <a:off x="879934" y="1224116"/>
            <a:ext cx="3368431" cy="3687381"/>
          </a:xfrm>
          <a:prstGeom prst="roundRect">
            <a:avLst>
              <a:gd name="adj" fmla="val 7814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49;p51">
            <a:extLst>
              <a:ext uri="{FF2B5EF4-FFF2-40B4-BE49-F238E27FC236}">
                <a16:creationId xmlns:a16="http://schemas.microsoft.com/office/drawing/2014/main" id="{B9DAFC87-3CC4-401F-9FFD-9CF3C354C6F0}"/>
              </a:ext>
            </a:extLst>
          </p:cNvPr>
          <p:cNvSpPr/>
          <p:nvPr/>
        </p:nvSpPr>
        <p:spPr>
          <a:xfrm>
            <a:off x="5132977" y="1371316"/>
            <a:ext cx="3337087" cy="3687381"/>
          </a:xfrm>
          <a:prstGeom prst="roundRect">
            <a:avLst>
              <a:gd name="adj" fmla="val 10038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51;p51">
            <a:extLst>
              <a:ext uri="{FF2B5EF4-FFF2-40B4-BE49-F238E27FC236}">
                <a16:creationId xmlns:a16="http://schemas.microsoft.com/office/drawing/2014/main" id="{86515A3D-113A-436D-BEE5-2F0CD415902D}"/>
              </a:ext>
            </a:extLst>
          </p:cNvPr>
          <p:cNvSpPr/>
          <p:nvPr/>
        </p:nvSpPr>
        <p:spPr>
          <a:xfrm>
            <a:off x="4977101" y="1224116"/>
            <a:ext cx="3368431" cy="3687381"/>
          </a:xfrm>
          <a:prstGeom prst="roundRect">
            <a:avLst>
              <a:gd name="adj" fmla="val 7814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731;p64">
            <a:extLst>
              <a:ext uri="{FF2B5EF4-FFF2-40B4-BE49-F238E27FC236}">
                <a16:creationId xmlns:a16="http://schemas.microsoft.com/office/drawing/2014/main" id="{06DFDDD1-0821-4E30-B998-41EF344EC2B8}"/>
              </a:ext>
            </a:extLst>
          </p:cNvPr>
          <p:cNvSpPr txBox="1"/>
          <p:nvPr/>
        </p:nvSpPr>
        <p:spPr>
          <a:xfrm>
            <a:off x="971065" y="1252108"/>
            <a:ext cx="314781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800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99D"/>
                </a:solidFill>
                <a:latin typeface="Roboto"/>
                <a:ea typeface="Roboto"/>
                <a:cs typeface="Roboto"/>
                <a:sym typeface="Roboto"/>
              </a:rPr>
              <a:t>Documentação e Atributos da Classe</a:t>
            </a:r>
            <a:endParaRPr sz="1200" b="1" dirty="0">
              <a:solidFill>
                <a:srgbClr val="0089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731;p64">
            <a:extLst>
              <a:ext uri="{FF2B5EF4-FFF2-40B4-BE49-F238E27FC236}">
                <a16:creationId xmlns:a16="http://schemas.microsoft.com/office/drawing/2014/main" id="{ADAA16F0-E711-488E-902B-00F653D93A90}"/>
              </a:ext>
            </a:extLst>
          </p:cNvPr>
          <p:cNvSpPr txBox="1"/>
          <p:nvPr/>
        </p:nvSpPr>
        <p:spPr>
          <a:xfrm>
            <a:off x="5056842" y="1252108"/>
            <a:ext cx="314781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800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99D"/>
                </a:solidFill>
                <a:latin typeface="Roboto"/>
                <a:ea typeface="Roboto"/>
                <a:cs typeface="Roboto"/>
                <a:sym typeface="Roboto"/>
              </a:rPr>
              <a:t>Método Desenvolvidos para a Classe</a:t>
            </a:r>
            <a:endParaRPr sz="1200" b="1" dirty="0">
              <a:solidFill>
                <a:srgbClr val="0089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" name="Google Shape;1252;p51">
            <a:extLst>
              <a:ext uri="{FF2B5EF4-FFF2-40B4-BE49-F238E27FC236}">
                <a16:creationId xmlns:a16="http://schemas.microsoft.com/office/drawing/2014/main" id="{AFD3C3F1-A2D1-4D5C-881A-B986D17D8F29}"/>
              </a:ext>
            </a:extLst>
          </p:cNvPr>
          <p:cNvCxnSpPr>
            <a:cxnSpLocks/>
          </p:cNvCxnSpPr>
          <p:nvPr/>
        </p:nvCxnSpPr>
        <p:spPr>
          <a:xfrm>
            <a:off x="4468762" y="2971516"/>
            <a:ext cx="420329" cy="0"/>
          </a:xfrm>
          <a:prstGeom prst="straightConnector1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oval" w="med" len="med"/>
            <a:tailEnd type="oval" w="med" len="med"/>
          </a:ln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66FCFD2-8672-40B8-B800-A757ADBE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35" y="1648414"/>
            <a:ext cx="2970227" cy="3133183"/>
          </a:xfrm>
          <a:prstGeom prst="roundRect">
            <a:avLst>
              <a:gd name="adj" fmla="val 5379"/>
            </a:avLst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FE6C73D-6D4F-4AE5-B09D-2C581686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601" y="2293471"/>
            <a:ext cx="2968459" cy="1643357"/>
          </a:xfrm>
          <a:prstGeom prst="roundRect">
            <a:avLst>
              <a:gd name="adj" fmla="val 10639"/>
            </a:avLst>
          </a:prstGeom>
        </p:spPr>
      </p:pic>
    </p:spTree>
    <p:extLst>
      <p:ext uri="{BB962C8B-B14F-4D97-AF65-F5344CB8AC3E}">
        <p14:creationId xmlns:p14="http://schemas.microsoft.com/office/powerpoint/2010/main" val="426098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7530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rgbClr val="FF7210"/>
                </a:solidFill>
              </a:rPr>
              <a:t>serverless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– lambda layer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FA933C-8520-40C8-8D7B-2DDC2EA5995F}"/>
              </a:ext>
            </a:extLst>
          </p:cNvPr>
          <p:cNvGrpSpPr/>
          <p:nvPr/>
        </p:nvGrpSpPr>
        <p:grpSpPr>
          <a:xfrm>
            <a:off x="524884" y="386430"/>
            <a:ext cx="710100" cy="710100"/>
            <a:chOff x="5007322" y="2711523"/>
            <a:chExt cx="710100" cy="710100"/>
          </a:xfrm>
        </p:grpSpPr>
        <p:sp>
          <p:nvSpPr>
            <p:cNvPr id="17" name="Google Shape;2617;p38">
              <a:extLst>
                <a:ext uri="{FF2B5EF4-FFF2-40B4-BE49-F238E27FC236}">
                  <a16:creationId xmlns:a16="http://schemas.microsoft.com/office/drawing/2014/main" id="{3382E337-E72C-4688-8D1C-51DA29B95620}"/>
                </a:ext>
              </a:extLst>
            </p:cNvPr>
            <p:cNvSpPr/>
            <p:nvPr/>
          </p:nvSpPr>
          <p:spPr>
            <a:xfrm>
              <a:off x="5007322" y="2711523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FF721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8" name="Picture 6" descr="Aws Lambda Icon Png Images PNG Transparent – Free PNG Images Vector, PSD,  Clipart, Templates">
              <a:extLst>
                <a:ext uri="{FF2B5EF4-FFF2-40B4-BE49-F238E27FC236}">
                  <a16:creationId xmlns:a16="http://schemas.microsoft.com/office/drawing/2014/main" id="{62AA4936-99A3-4FF3-B527-AF3F9E676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795" y="2861786"/>
              <a:ext cx="409722" cy="42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AWS Lambda Layers | Lumigo">
            <a:extLst>
              <a:ext uri="{FF2B5EF4-FFF2-40B4-BE49-F238E27FC236}">
                <a16:creationId xmlns:a16="http://schemas.microsoft.com/office/drawing/2014/main" id="{B8E03D8A-2A01-4298-BD10-423C4D020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5" t="17750" r="23790" b="2267"/>
          <a:stretch/>
        </p:blipFill>
        <p:spPr bwMode="auto">
          <a:xfrm>
            <a:off x="764855" y="1986282"/>
            <a:ext cx="2094956" cy="2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oogle Shape;1625;p29">
            <a:extLst>
              <a:ext uri="{FF2B5EF4-FFF2-40B4-BE49-F238E27FC236}">
                <a16:creationId xmlns:a16="http://schemas.microsoft.com/office/drawing/2014/main" id="{3138EDB1-69FD-4357-9603-A39BA4816E0F}"/>
              </a:ext>
            </a:extLst>
          </p:cNvPr>
          <p:cNvGrpSpPr/>
          <p:nvPr/>
        </p:nvGrpSpPr>
        <p:grpSpPr>
          <a:xfrm>
            <a:off x="3192781" y="1363231"/>
            <a:ext cx="5561573" cy="2623549"/>
            <a:chOff x="4077538" y="1494350"/>
            <a:chExt cx="3169339" cy="3161677"/>
          </a:xfrm>
        </p:grpSpPr>
        <p:sp>
          <p:nvSpPr>
            <p:cNvPr id="25" name="Google Shape;1626;p29">
              <a:extLst>
                <a:ext uri="{FF2B5EF4-FFF2-40B4-BE49-F238E27FC236}">
                  <a16:creationId xmlns:a16="http://schemas.microsoft.com/office/drawing/2014/main" id="{ACF33A60-EA9E-4E0C-8424-364E4832C1EA}"/>
                </a:ext>
              </a:extLst>
            </p:cNvPr>
            <p:cNvSpPr/>
            <p:nvPr/>
          </p:nvSpPr>
          <p:spPr>
            <a:xfrm>
              <a:off x="4077550" y="1494350"/>
              <a:ext cx="3169318" cy="3161676"/>
            </a:xfrm>
            <a:custGeom>
              <a:avLst/>
              <a:gdLst/>
              <a:ahLst/>
              <a:cxnLst/>
              <a:rect l="l" t="t" r="r" b="b"/>
              <a:pathLst>
                <a:path w="82961" h="78590" extrusionOk="0">
                  <a:moveTo>
                    <a:pt x="1" y="0"/>
                  </a:moveTo>
                  <a:lnTo>
                    <a:pt x="1" y="78590"/>
                  </a:lnTo>
                  <a:lnTo>
                    <a:pt x="82960" y="78590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627;p29">
              <a:extLst>
                <a:ext uri="{FF2B5EF4-FFF2-40B4-BE49-F238E27FC236}">
                  <a16:creationId xmlns:a16="http://schemas.microsoft.com/office/drawing/2014/main" id="{B9CAF3F1-8E4A-44B8-A8F1-BF56E3369055}"/>
                </a:ext>
              </a:extLst>
            </p:cNvPr>
            <p:cNvSpPr/>
            <p:nvPr/>
          </p:nvSpPr>
          <p:spPr>
            <a:xfrm>
              <a:off x="4077538" y="1494350"/>
              <a:ext cx="3169318" cy="100076"/>
            </a:xfrm>
            <a:custGeom>
              <a:avLst/>
              <a:gdLst/>
              <a:ahLst/>
              <a:cxnLst/>
              <a:rect l="l" t="t" r="r" b="b"/>
              <a:pathLst>
                <a:path w="82961" h="4003" extrusionOk="0">
                  <a:moveTo>
                    <a:pt x="1" y="0"/>
                  </a:moveTo>
                  <a:lnTo>
                    <a:pt x="1" y="4003"/>
                  </a:lnTo>
                  <a:lnTo>
                    <a:pt x="82960" y="4003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8;p29">
              <a:extLst>
                <a:ext uri="{FF2B5EF4-FFF2-40B4-BE49-F238E27FC236}">
                  <a16:creationId xmlns:a16="http://schemas.microsoft.com/office/drawing/2014/main" id="{AFBD9D47-0599-4FD7-BDA9-C4EBEBFA1746}"/>
                </a:ext>
              </a:extLst>
            </p:cNvPr>
            <p:cNvSpPr/>
            <p:nvPr/>
          </p:nvSpPr>
          <p:spPr>
            <a:xfrm>
              <a:off x="7178500" y="1594425"/>
              <a:ext cx="68377" cy="3061602"/>
            </a:xfrm>
            <a:custGeom>
              <a:avLst/>
              <a:gdLst/>
              <a:ahLst/>
              <a:cxnLst/>
              <a:rect l="l" t="t" r="r" b="b"/>
              <a:pathLst>
                <a:path w="2737" h="74655" extrusionOk="0">
                  <a:moveTo>
                    <a:pt x="1" y="1"/>
                  </a:moveTo>
                  <a:lnTo>
                    <a:pt x="1" y="74654"/>
                  </a:lnTo>
                  <a:lnTo>
                    <a:pt x="2736" y="7465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9;p29">
              <a:extLst>
                <a:ext uri="{FF2B5EF4-FFF2-40B4-BE49-F238E27FC236}">
                  <a16:creationId xmlns:a16="http://schemas.microsoft.com/office/drawing/2014/main" id="{30B512A2-CDC3-45FD-A7A1-D4B748B31048}"/>
                </a:ext>
              </a:extLst>
            </p:cNvPr>
            <p:cNvSpPr/>
            <p:nvPr/>
          </p:nvSpPr>
          <p:spPr>
            <a:xfrm>
              <a:off x="7192663" y="1624300"/>
              <a:ext cx="41725" cy="260225"/>
            </a:xfrm>
            <a:custGeom>
              <a:avLst/>
              <a:gdLst/>
              <a:ahLst/>
              <a:cxnLst/>
              <a:rect l="l" t="t" r="r" b="b"/>
              <a:pathLst>
                <a:path w="1669" h="10409" extrusionOk="0"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lnTo>
                    <a:pt x="1" y="9708"/>
                  </a:lnTo>
                  <a:cubicBezTo>
                    <a:pt x="1" y="10075"/>
                    <a:pt x="334" y="10408"/>
                    <a:pt x="701" y="10408"/>
                  </a:cubicBezTo>
                  <a:lnTo>
                    <a:pt x="968" y="10408"/>
                  </a:lnTo>
                  <a:cubicBezTo>
                    <a:pt x="1369" y="10408"/>
                    <a:pt x="1669" y="10075"/>
                    <a:pt x="1669" y="9708"/>
                  </a:cubicBezTo>
                  <a:lnTo>
                    <a:pt x="1669" y="701"/>
                  </a:lnTo>
                  <a:cubicBezTo>
                    <a:pt x="1669" y="301"/>
                    <a:pt x="1369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0;p29">
              <a:extLst>
                <a:ext uri="{FF2B5EF4-FFF2-40B4-BE49-F238E27FC236}">
                  <a16:creationId xmlns:a16="http://schemas.microsoft.com/office/drawing/2014/main" id="{F9F40A1F-2715-49DE-A576-1AEA5DF88CA2}"/>
                </a:ext>
              </a:extLst>
            </p:cNvPr>
            <p:cNvSpPr/>
            <p:nvPr/>
          </p:nvSpPr>
          <p:spPr>
            <a:xfrm>
              <a:off x="71643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68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0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31;p29">
              <a:extLst>
                <a:ext uri="{FF2B5EF4-FFF2-40B4-BE49-F238E27FC236}">
                  <a16:creationId xmlns:a16="http://schemas.microsoft.com/office/drawing/2014/main" id="{FD618E75-69BA-473D-BC96-433499FC544D}"/>
                </a:ext>
              </a:extLst>
            </p:cNvPr>
            <p:cNvSpPr/>
            <p:nvPr/>
          </p:nvSpPr>
          <p:spPr>
            <a:xfrm>
              <a:off x="70759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35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1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32;p29">
              <a:extLst>
                <a:ext uri="{FF2B5EF4-FFF2-40B4-BE49-F238E27FC236}">
                  <a16:creationId xmlns:a16="http://schemas.microsoft.com/office/drawing/2014/main" id="{88D1B1C4-6B46-49DC-9207-2A54CE2DD37C}"/>
                </a:ext>
              </a:extLst>
            </p:cNvPr>
            <p:cNvSpPr/>
            <p:nvPr/>
          </p:nvSpPr>
          <p:spPr>
            <a:xfrm>
              <a:off x="6987538" y="1519338"/>
              <a:ext cx="58400" cy="50075"/>
            </a:xfrm>
            <a:custGeom>
              <a:avLst/>
              <a:gdLst/>
              <a:ahLst/>
              <a:cxnLst/>
              <a:rect l="l" t="t" r="r" b="b"/>
              <a:pathLst>
                <a:path w="2336" h="2003" extrusionOk="0">
                  <a:moveTo>
                    <a:pt x="1334" y="1"/>
                  </a:moveTo>
                  <a:cubicBezTo>
                    <a:pt x="434" y="1"/>
                    <a:pt x="0" y="1068"/>
                    <a:pt x="634" y="1702"/>
                  </a:cubicBezTo>
                  <a:cubicBezTo>
                    <a:pt x="841" y="1909"/>
                    <a:pt x="1095" y="2002"/>
                    <a:pt x="1342" y="2002"/>
                  </a:cubicBezTo>
                  <a:cubicBezTo>
                    <a:pt x="1852" y="2002"/>
                    <a:pt x="2335" y="1608"/>
                    <a:pt x="2335" y="1002"/>
                  </a:cubicBezTo>
                  <a:cubicBezTo>
                    <a:pt x="2335" y="434"/>
                    <a:pt x="190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916FE9C-6EC3-415A-98D4-28A246AA8CEC}"/>
              </a:ext>
            </a:extLst>
          </p:cNvPr>
          <p:cNvSpPr txBox="1"/>
          <p:nvPr/>
        </p:nvSpPr>
        <p:spPr>
          <a:xfrm>
            <a:off x="3331817" y="1579442"/>
            <a:ext cx="5422537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Importando módulo </a:t>
            </a:r>
            <a:r>
              <a:rPr lang="pt-B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serverless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cloudgeass.aws.serverless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</a:p>
          <a:p>
            <a:b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Criando layer e armazenando no s3</a:t>
            </a:r>
            <a:endParaRPr lang="pt-B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build_lambda_layer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'/home/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/layers/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cloudgeass_layer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/python'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=BUCKET_NAME,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'layers/cloudgeass_layer.zip'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packages_from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packages_list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'pandas'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'numpy'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pt-B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t-B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AWS Lambda Layers | Lumigo">
            <a:extLst>
              <a:ext uri="{FF2B5EF4-FFF2-40B4-BE49-F238E27FC236}">
                <a16:creationId xmlns:a16="http://schemas.microsoft.com/office/drawing/2014/main" id="{04BBBC97-F902-4520-9EBB-EEC761532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71" b="85752"/>
          <a:stretch/>
        </p:blipFill>
        <p:spPr bwMode="auto">
          <a:xfrm>
            <a:off x="294727" y="1363961"/>
            <a:ext cx="940257" cy="3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0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5924305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AWS em um breve resumo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70" name="Google Shape;1070;p46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Primeiros passos na cloud em um contexto genérico</a:t>
            </a:r>
            <a:endParaRPr dirty="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01</a:t>
            </a:r>
            <a:endParaRPr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218;p17">
            <a:extLst>
              <a:ext uri="{FF2B5EF4-FFF2-40B4-BE49-F238E27FC236}">
                <a16:creationId xmlns:a16="http://schemas.microsoft.com/office/drawing/2014/main" id="{FA95B262-2832-4853-AFCD-D0AA93BE70A1}"/>
              </a:ext>
            </a:extLst>
          </p:cNvPr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295067" y="411475"/>
            <a:ext cx="77530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Módulo cloudgeass.</a:t>
            </a:r>
            <a:r>
              <a:rPr lang="en" dirty="0">
                <a:solidFill>
                  <a:srgbClr val="FF7210"/>
                </a:solidFill>
              </a:rPr>
              <a:t>serverless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– lambda layer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FA933C-8520-40C8-8D7B-2DDC2EA5995F}"/>
              </a:ext>
            </a:extLst>
          </p:cNvPr>
          <p:cNvGrpSpPr/>
          <p:nvPr/>
        </p:nvGrpSpPr>
        <p:grpSpPr>
          <a:xfrm>
            <a:off x="524884" y="386430"/>
            <a:ext cx="710100" cy="710100"/>
            <a:chOff x="5007322" y="2711523"/>
            <a:chExt cx="710100" cy="710100"/>
          </a:xfrm>
        </p:grpSpPr>
        <p:sp>
          <p:nvSpPr>
            <p:cNvPr id="17" name="Google Shape;2617;p38">
              <a:extLst>
                <a:ext uri="{FF2B5EF4-FFF2-40B4-BE49-F238E27FC236}">
                  <a16:creationId xmlns:a16="http://schemas.microsoft.com/office/drawing/2014/main" id="{3382E337-E72C-4688-8D1C-51DA29B95620}"/>
                </a:ext>
              </a:extLst>
            </p:cNvPr>
            <p:cNvSpPr/>
            <p:nvPr/>
          </p:nvSpPr>
          <p:spPr>
            <a:xfrm>
              <a:off x="5007322" y="2711523"/>
              <a:ext cx="710100" cy="710100"/>
            </a:xfrm>
            <a:prstGeom prst="ellipse">
              <a:avLst/>
            </a:prstGeom>
            <a:solidFill>
              <a:srgbClr val="55BAD2"/>
            </a:solidFill>
            <a:ln w="19050">
              <a:solidFill>
                <a:srgbClr val="FF721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8" name="Picture 6" descr="Aws Lambda Icon Png Images PNG Transparent – Free PNG Images Vector, PSD,  Clipart, Templates">
              <a:extLst>
                <a:ext uri="{FF2B5EF4-FFF2-40B4-BE49-F238E27FC236}">
                  <a16:creationId xmlns:a16="http://schemas.microsoft.com/office/drawing/2014/main" id="{62AA4936-99A3-4FF3-B527-AF3F9E676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795" y="2861786"/>
              <a:ext cx="409722" cy="42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Google Shape;1249;p51">
            <a:extLst>
              <a:ext uri="{FF2B5EF4-FFF2-40B4-BE49-F238E27FC236}">
                <a16:creationId xmlns:a16="http://schemas.microsoft.com/office/drawing/2014/main" id="{69B20EA7-FB28-40CE-83E5-A87FF8BB63C3}"/>
              </a:ext>
            </a:extLst>
          </p:cNvPr>
          <p:cNvSpPr/>
          <p:nvPr/>
        </p:nvSpPr>
        <p:spPr>
          <a:xfrm>
            <a:off x="2343360" y="1243730"/>
            <a:ext cx="4861077" cy="3687381"/>
          </a:xfrm>
          <a:prstGeom prst="roundRect">
            <a:avLst>
              <a:gd name="adj" fmla="val 10038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1;p51">
            <a:extLst>
              <a:ext uri="{FF2B5EF4-FFF2-40B4-BE49-F238E27FC236}">
                <a16:creationId xmlns:a16="http://schemas.microsoft.com/office/drawing/2014/main" id="{9A88D592-33ED-4D85-AB6C-87A16D36E9D2}"/>
              </a:ext>
            </a:extLst>
          </p:cNvPr>
          <p:cNvSpPr/>
          <p:nvPr/>
        </p:nvSpPr>
        <p:spPr>
          <a:xfrm>
            <a:off x="2187484" y="1096530"/>
            <a:ext cx="4906736" cy="3687381"/>
          </a:xfrm>
          <a:prstGeom prst="roundRect">
            <a:avLst>
              <a:gd name="adj" fmla="val 7814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31;p64">
            <a:extLst>
              <a:ext uri="{FF2B5EF4-FFF2-40B4-BE49-F238E27FC236}">
                <a16:creationId xmlns:a16="http://schemas.microsoft.com/office/drawing/2014/main" id="{5D670BFC-91A6-4D74-A51B-7C9F2747F239}"/>
              </a:ext>
            </a:extLst>
          </p:cNvPr>
          <p:cNvSpPr txBox="1"/>
          <p:nvPr/>
        </p:nvSpPr>
        <p:spPr>
          <a:xfrm>
            <a:off x="2461061" y="1146615"/>
            <a:ext cx="4328359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800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99D"/>
                </a:solidFill>
                <a:latin typeface="Roboto"/>
                <a:ea typeface="Roboto"/>
                <a:cs typeface="Roboto"/>
                <a:sym typeface="Roboto"/>
              </a:rPr>
              <a:t>Funções disponíveis no módulo de criação de layers lambda</a:t>
            </a:r>
            <a:endParaRPr sz="1200" b="1" dirty="0">
              <a:solidFill>
                <a:srgbClr val="0089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1252;p51">
            <a:extLst>
              <a:ext uri="{FF2B5EF4-FFF2-40B4-BE49-F238E27FC236}">
                <a16:creationId xmlns:a16="http://schemas.microsoft.com/office/drawing/2014/main" id="{88B108CE-BFFF-45F2-A1B7-CCD9E396CE74}"/>
              </a:ext>
            </a:extLst>
          </p:cNvPr>
          <p:cNvCxnSpPr>
            <a:cxnSpLocks/>
          </p:cNvCxnSpPr>
          <p:nvPr/>
        </p:nvCxnSpPr>
        <p:spPr>
          <a:xfrm>
            <a:off x="4735462" y="2940221"/>
            <a:ext cx="420329" cy="0"/>
          </a:xfrm>
          <a:prstGeom prst="straightConnector1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F7C6F2-2239-4FFB-98C8-543047C4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23" y="1509425"/>
            <a:ext cx="4209777" cy="3153205"/>
          </a:xfrm>
          <a:prstGeom prst="roundRect">
            <a:avLst>
              <a:gd name="adj" fmla="val 4826"/>
            </a:avLst>
          </a:prstGeom>
        </p:spPr>
      </p:pic>
    </p:spTree>
    <p:extLst>
      <p:ext uri="{BB962C8B-B14F-4D97-AF65-F5344CB8AC3E}">
        <p14:creationId xmlns:p14="http://schemas.microsoft.com/office/powerpoint/2010/main" val="106461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218;p17">
            <a:extLst>
              <a:ext uri="{FF2B5EF4-FFF2-40B4-BE49-F238E27FC236}">
                <a16:creationId xmlns:a16="http://schemas.microsoft.com/office/drawing/2014/main" id="{FA95B262-2832-4853-AFCD-D0AA93BE70A1}"/>
              </a:ext>
            </a:extLst>
          </p:cNvPr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671221" y="409574"/>
            <a:ext cx="74212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Muito obrigado!</a:t>
            </a:r>
            <a:endParaRPr dirty="0">
              <a:solidFill>
                <a:srgbClr val="306DA1"/>
              </a:solidFill>
            </a:endParaRPr>
          </a:p>
        </p:txBody>
      </p:sp>
      <p:grpSp>
        <p:nvGrpSpPr>
          <p:cNvPr id="215" name="Google Shape;2739;p51">
            <a:extLst>
              <a:ext uri="{FF2B5EF4-FFF2-40B4-BE49-F238E27FC236}">
                <a16:creationId xmlns:a16="http://schemas.microsoft.com/office/drawing/2014/main" id="{FBC159DD-B17A-498B-84FD-5C6E0210711A}"/>
              </a:ext>
            </a:extLst>
          </p:cNvPr>
          <p:cNvGrpSpPr/>
          <p:nvPr/>
        </p:nvGrpSpPr>
        <p:grpSpPr>
          <a:xfrm>
            <a:off x="1980375" y="1371041"/>
            <a:ext cx="5183250" cy="3245534"/>
            <a:chOff x="277900" y="1105554"/>
            <a:chExt cx="6852525" cy="3996996"/>
          </a:xfrm>
        </p:grpSpPr>
        <p:sp>
          <p:nvSpPr>
            <p:cNvPr id="216" name="Google Shape;2740;p51">
              <a:extLst>
                <a:ext uri="{FF2B5EF4-FFF2-40B4-BE49-F238E27FC236}">
                  <a16:creationId xmlns:a16="http://schemas.microsoft.com/office/drawing/2014/main" id="{38FB5052-5D9D-437D-8645-063ED3D8A4BB}"/>
                </a:ext>
              </a:extLst>
            </p:cNvPr>
            <p:cNvSpPr/>
            <p:nvPr/>
          </p:nvSpPr>
          <p:spPr>
            <a:xfrm>
              <a:off x="277900" y="1105554"/>
              <a:ext cx="6852525" cy="392399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41;p51">
              <a:extLst>
                <a:ext uri="{FF2B5EF4-FFF2-40B4-BE49-F238E27FC236}">
                  <a16:creationId xmlns:a16="http://schemas.microsoft.com/office/drawing/2014/main" id="{2759F3CA-CE94-4ED8-B402-45A7986DADC7}"/>
                </a:ext>
              </a:extLst>
            </p:cNvPr>
            <p:cNvSpPr/>
            <p:nvPr/>
          </p:nvSpPr>
          <p:spPr>
            <a:xfrm>
              <a:off x="582900" y="1105554"/>
              <a:ext cx="6424601" cy="3923994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rgbClr val="306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42;p51">
              <a:extLst>
                <a:ext uri="{FF2B5EF4-FFF2-40B4-BE49-F238E27FC236}">
                  <a16:creationId xmlns:a16="http://schemas.microsoft.com/office/drawing/2014/main" id="{B1876D31-8214-4748-84A3-742384D317CA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43;p51">
              <a:extLst>
                <a:ext uri="{FF2B5EF4-FFF2-40B4-BE49-F238E27FC236}">
                  <a16:creationId xmlns:a16="http://schemas.microsoft.com/office/drawing/2014/main" id="{75DD9F85-5324-49AD-91D4-C1A662AEC2E7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44;p51">
              <a:extLst>
                <a:ext uri="{FF2B5EF4-FFF2-40B4-BE49-F238E27FC236}">
                  <a16:creationId xmlns:a16="http://schemas.microsoft.com/office/drawing/2014/main" id="{0402D926-4586-413C-B886-AE8DE2C8B644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45;p51">
              <a:extLst>
                <a:ext uri="{FF2B5EF4-FFF2-40B4-BE49-F238E27FC236}">
                  <a16:creationId xmlns:a16="http://schemas.microsoft.com/office/drawing/2014/main" id="{A76E80E0-7202-45B2-8F08-BD4E5DDFFA26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46;p51">
              <a:extLst>
                <a:ext uri="{FF2B5EF4-FFF2-40B4-BE49-F238E27FC236}">
                  <a16:creationId xmlns:a16="http://schemas.microsoft.com/office/drawing/2014/main" id="{F1392F64-CC4D-4473-BAE2-C284F191F848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47;p51">
              <a:extLst>
                <a:ext uri="{FF2B5EF4-FFF2-40B4-BE49-F238E27FC236}">
                  <a16:creationId xmlns:a16="http://schemas.microsoft.com/office/drawing/2014/main" id="{1C26EC0A-3413-4AB4-B51C-E950B9DE382F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48;p51">
              <a:extLst>
                <a:ext uri="{FF2B5EF4-FFF2-40B4-BE49-F238E27FC236}">
                  <a16:creationId xmlns:a16="http://schemas.microsoft.com/office/drawing/2014/main" id="{C8369D13-86B4-4C3F-9AE6-DC4E1A38009D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49;p51">
              <a:extLst>
                <a:ext uri="{FF2B5EF4-FFF2-40B4-BE49-F238E27FC236}">
                  <a16:creationId xmlns:a16="http://schemas.microsoft.com/office/drawing/2014/main" id="{5EA462E0-1D46-4575-83D9-B8FFF415A3E2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50;p51">
              <a:extLst>
                <a:ext uri="{FF2B5EF4-FFF2-40B4-BE49-F238E27FC236}">
                  <a16:creationId xmlns:a16="http://schemas.microsoft.com/office/drawing/2014/main" id="{BB78FCC6-979D-4854-9F7C-7951FEBE3D06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51;p51">
              <a:extLst>
                <a:ext uri="{FF2B5EF4-FFF2-40B4-BE49-F238E27FC236}">
                  <a16:creationId xmlns:a16="http://schemas.microsoft.com/office/drawing/2014/main" id="{EC45258F-6FC0-4734-9205-63B24799D2CA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52;p51">
              <a:extLst>
                <a:ext uri="{FF2B5EF4-FFF2-40B4-BE49-F238E27FC236}">
                  <a16:creationId xmlns:a16="http://schemas.microsoft.com/office/drawing/2014/main" id="{22855E91-6718-4067-ADE3-EEDCDC54F0F5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53;p51">
              <a:extLst>
                <a:ext uri="{FF2B5EF4-FFF2-40B4-BE49-F238E27FC236}">
                  <a16:creationId xmlns:a16="http://schemas.microsoft.com/office/drawing/2014/main" id="{89CF34EF-66C1-458A-9371-91EAE836102F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54;p51">
              <a:extLst>
                <a:ext uri="{FF2B5EF4-FFF2-40B4-BE49-F238E27FC236}">
                  <a16:creationId xmlns:a16="http://schemas.microsoft.com/office/drawing/2014/main" id="{8885FEE0-6EE1-404A-849F-DFB04F1BF33A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755;p51">
              <a:extLst>
                <a:ext uri="{FF2B5EF4-FFF2-40B4-BE49-F238E27FC236}">
                  <a16:creationId xmlns:a16="http://schemas.microsoft.com/office/drawing/2014/main" id="{7302D77D-B3F7-4326-9DE4-4CDF452CA0F9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756;p51">
              <a:extLst>
                <a:ext uri="{FF2B5EF4-FFF2-40B4-BE49-F238E27FC236}">
                  <a16:creationId xmlns:a16="http://schemas.microsoft.com/office/drawing/2014/main" id="{750688BE-F6C1-4DC7-9073-AA5712868001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757;p51">
              <a:extLst>
                <a:ext uri="{FF2B5EF4-FFF2-40B4-BE49-F238E27FC236}">
                  <a16:creationId xmlns:a16="http://schemas.microsoft.com/office/drawing/2014/main" id="{9C86DD8D-9F80-41B1-9B18-73EBFF67AF30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758;p51">
              <a:extLst>
                <a:ext uri="{FF2B5EF4-FFF2-40B4-BE49-F238E27FC236}">
                  <a16:creationId xmlns:a16="http://schemas.microsoft.com/office/drawing/2014/main" id="{9E42B496-181A-41DA-91D9-06EA2411B362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759;p51">
              <a:extLst>
                <a:ext uri="{FF2B5EF4-FFF2-40B4-BE49-F238E27FC236}">
                  <a16:creationId xmlns:a16="http://schemas.microsoft.com/office/drawing/2014/main" id="{C85F9EFF-DC97-4CC3-936C-95C818BD6C03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760;p51">
              <a:extLst>
                <a:ext uri="{FF2B5EF4-FFF2-40B4-BE49-F238E27FC236}">
                  <a16:creationId xmlns:a16="http://schemas.microsoft.com/office/drawing/2014/main" id="{642F908E-2441-44CD-A6BD-3B4B0CE2B6DE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761;p51">
              <a:extLst>
                <a:ext uri="{FF2B5EF4-FFF2-40B4-BE49-F238E27FC236}">
                  <a16:creationId xmlns:a16="http://schemas.microsoft.com/office/drawing/2014/main" id="{5EE7851B-F37F-423F-84FC-F90A57B4ABCC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762;p51">
              <a:extLst>
                <a:ext uri="{FF2B5EF4-FFF2-40B4-BE49-F238E27FC236}">
                  <a16:creationId xmlns:a16="http://schemas.microsoft.com/office/drawing/2014/main" id="{43298119-BAAE-4612-8DF2-C68A776834F5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763;p51">
              <a:extLst>
                <a:ext uri="{FF2B5EF4-FFF2-40B4-BE49-F238E27FC236}">
                  <a16:creationId xmlns:a16="http://schemas.microsoft.com/office/drawing/2014/main" id="{E8D6DDAF-6A96-4609-9A56-9209D1E4F8E4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764;p51">
              <a:extLst>
                <a:ext uri="{FF2B5EF4-FFF2-40B4-BE49-F238E27FC236}">
                  <a16:creationId xmlns:a16="http://schemas.microsoft.com/office/drawing/2014/main" id="{D5951DAE-CBA0-4C57-9159-5EA48E354AF6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765;p51">
              <a:extLst>
                <a:ext uri="{FF2B5EF4-FFF2-40B4-BE49-F238E27FC236}">
                  <a16:creationId xmlns:a16="http://schemas.microsoft.com/office/drawing/2014/main" id="{9015328D-8595-406A-BA4E-E4D976C043CC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766;p51">
              <a:extLst>
                <a:ext uri="{FF2B5EF4-FFF2-40B4-BE49-F238E27FC236}">
                  <a16:creationId xmlns:a16="http://schemas.microsoft.com/office/drawing/2014/main" id="{27BD3741-716B-4490-855A-8BE225FD1C1D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767;p51">
              <a:extLst>
                <a:ext uri="{FF2B5EF4-FFF2-40B4-BE49-F238E27FC236}">
                  <a16:creationId xmlns:a16="http://schemas.microsoft.com/office/drawing/2014/main" id="{AEB66E1B-6331-463B-9942-D3E1873091AF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768;p51">
              <a:extLst>
                <a:ext uri="{FF2B5EF4-FFF2-40B4-BE49-F238E27FC236}">
                  <a16:creationId xmlns:a16="http://schemas.microsoft.com/office/drawing/2014/main" id="{5506C309-A5DD-43F2-BC49-2E68FE0F530C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769;p51">
              <a:extLst>
                <a:ext uri="{FF2B5EF4-FFF2-40B4-BE49-F238E27FC236}">
                  <a16:creationId xmlns:a16="http://schemas.microsoft.com/office/drawing/2014/main" id="{DB9412C3-CA7D-49A8-8799-21D4EF680A05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70;p51">
              <a:extLst>
                <a:ext uri="{FF2B5EF4-FFF2-40B4-BE49-F238E27FC236}">
                  <a16:creationId xmlns:a16="http://schemas.microsoft.com/office/drawing/2014/main" id="{3DF6D9C4-2D4F-4ADC-B220-DBDF6B34C26E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771;p51">
              <a:extLst>
                <a:ext uri="{FF2B5EF4-FFF2-40B4-BE49-F238E27FC236}">
                  <a16:creationId xmlns:a16="http://schemas.microsoft.com/office/drawing/2014/main" id="{F6F65014-6E4E-4E05-9E88-DB5C3F2BEB91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72;p51">
              <a:extLst>
                <a:ext uri="{FF2B5EF4-FFF2-40B4-BE49-F238E27FC236}">
                  <a16:creationId xmlns:a16="http://schemas.microsoft.com/office/drawing/2014/main" id="{E2512C47-28CD-45F4-9EA4-24061A8D5D9A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773;p51">
              <a:extLst>
                <a:ext uri="{FF2B5EF4-FFF2-40B4-BE49-F238E27FC236}">
                  <a16:creationId xmlns:a16="http://schemas.microsoft.com/office/drawing/2014/main" id="{0ACC5F4C-36C0-416D-A333-7A219AB94D92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74;p51">
              <a:extLst>
                <a:ext uri="{FF2B5EF4-FFF2-40B4-BE49-F238E27FC236}">
                  <a16:creationId xmlns:a16="http://schemas.microsoft.com/office/drawing/2014/main" id="{23ED5946-6588-4A74-B9B5-C64F964655BF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75;p51">
              <a:extLst>
                <a:ext uri="{FF2B5EF4-FFF2-40B4-BE49-F238E27FC236}">
                  <a16:creationId xmlns:a16="http://schemas.microsoft.com/office/drawing/2014/main" id="{4BEDDC25-5252-4C14-8F84-03FC33EFF50C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76;p51">
              <a:extLst>
                <a:ext uri="{FF2B5EF4-FFF2-40B4-BE49-F238E27FC236}">
                  <a16:creationId xmlns:a16="http://schemas.microsoft.com/office/drawing/2014/main" id="{2DBC0386-94D9-44DA-8069-FFC120FB5DE7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77;p51">
              <a:extLst>
                <a:ext uri="{FF2B5EF4-FFF2-40B4-BE49-F238E27FC236}">
                  <a16:creationId xmlns:a16="http://schemas.microsoft.com/office/drawing/2014/main" id="{7CEBCACA-96DA-4E09-8F43-B8EDB551DB71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78;p51">
              <a:extLst>
                <a:ext uri="{FF2B5EF4-FFF2-40B4-BE49-F238E27FC236}">
                  <a16:creationId xmlns:a16="http://schemas.microsoft.com/office/drawing/2014/main" id="{15D4552D-03E3-4867-B290-F5C6EF8D9C7E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79;p51">
              <a:extLst>
                <a:ext uri="{FF2B5EF4-FFF2-40B4-BE49-F238E27FC236}">
                  <a16:creationId xmlns:a16="http://schemas.microsoft.com/office/drawing/2014/main" id="{AEE0DFF4-E56E-46FB-A344-256D900833AE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780;p51">
              <a:extLst>
                <a:ext uri="{FF2B5EF4-FFF2-40B4-BE49-F238E27FC236}">
                  <a16:creationId xmlns:a16="http://schemas.microsoft.com/office/drawing/2014/main" id="{001369FE-5482-4B2A-A937-099A6C224005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781;p51">
              <a:extLst>
                <a:ext uri="{FF2B5EF4-FFF2-40B4-BE49-F238E27FC236}">
                  <a16:creationId xmlns:a16="http://schemas.microsoft.com/office/drawing/2014/main" id="{DEAC3C9F-48DC-411D-905F-19EE2D95F7C1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782;p51">
              <a:extLst>
                <a:ext uri="{FF2B5EF4-FFF2-40B4-BE49-F238E27FC236}">
                  <a16:creationId xmlns:a16="http://schemas.microsoft.com/office/drawing/2014/main" id="{A6C3317A-823E-47C2-B08E-172D1FC6D887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783;p51">
              <a:extLst>
                <a:ext uri="{FF2B5EF4-FFF2-40B4-BE49-F238E27FC236}">
                  <a16:creationId xmlns:a16="http://schemas.microsoft.com/office/drawing/2014/main" id="{E07C2757-3AC1-452C-B26E-40ACD3C16229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784;p51">
              <a:extLst>
                <a:ext uri="{FF2B5EF4-FFF2-40B4-BE49-F238E27FC236}">
                  <a16:creationId xmlns:a16="http://schemas.microsoft.com/office/drawing/2014/main" id="{58363D79-93A6-43F2-B14C-765B9BD2A5B9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785;p51">
              <a:extLst>
                <a:ext uri="{FF2B5EF4-FFF2-40B4-BE49-F238E27FC236}">
                  <a16:creationId xmlns:a16="http://schemas.microsoft.com/office/drawing/2014/main" id="{544DB07C-D31F-4C94-8519-056D8E51B76C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786;p51">
              <a:extLst>
                <a:ext uri="{FF2B5EF4-FFF2-40B4-BE49-F238E27FC236}">
                  <a16:creationId xmlns:a16="http://schemas.microsoft.com/office/drawing/2014/main" id="{2D2DCEDD-C380-414D-A083-3106F0A2D010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787;p51">
              <a:extLst>
                <a:ext uri="{FF2B5EF4-FFF2-40B4-BE49-F238E27FC236}">
                  <a16:creationId xmlns:a16="http://schemas.microsoft.com/office/drawing/2014/main" id="{56F41C3E-A981-413C-B842-8FB246F272F3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788;p51">
              <a:extLst>
                <a:ext uri="{FF2B5EF4-FFF2-40B4-BE49-F238E27FC236}">
                  <a16:creationId xmlns:a16="http://schemas.microsoft.com/office/drawing/2014/main" id="{4019346F-1657-468F-BD5B-EA08454F1D02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789;p51">
              <a:extLst>
                <a:ext uri="{FF2B5EF4-FFF2-40B4-BE49-F238E27FC236}">
                  <a16:creationId xmlns:a16="http://schemas.microsoft.com/office/drawing/2014/main" id="{5B742CCC-6839-4209-A573-3E7718806E2C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790;p51">
              <a:extLst>
                <a:ext uri="{FF2B5EF4-FFF2-40B4-BE49-F238E27FC236}">
                  <a16:creationId xmlns:a16="http://schemas.microsoft.com/office/drawing/2014/main" id="{A1485BA3-8356-4623-8091-C0D8850DCF8B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791;p51">
              <a:extLst>
                <a:ext uri="{FF2B5EF4-FFF2-40B4-BE49-F238E27FC236}">
                  <a16:creationId xmlns:a16="http://schemas.microsoft.com/office/drawing/2014/main" id="{AD977CD5-AD37-4538-A52A-ECAEB5C761E8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792;p51">
              <a:extLst>
                <a:ext uri="{FF2B5EF4-FFF2-40B4-BE49-F238E27FC236}">
                  <a16:creationId xmlns:a16="http://schemas.microsoft.com/office/drawing/2014/main" id="{C5929DF2-831A-4222-A351-2475D5767708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93;p51">
              <a:extLst>
                <a:ext uri="{FF2B5EF4-FFF2-40B4-BE49-F238E27FC236}">
                  <a16:creationId xmlns:a16="http://schemas.microsoft.com/office/drawing/2014/main" id="{A780143F-398E-47AC-966E-27E083568FC7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94;p51">
              <a:extLst>
                <a:ext uri="{FF2B5EF4-FFF2-40B4-BE49-F238E27FC236}">
                  <a16:creationId xmlns:a16="http://schemas.microsoft.com/office/drawing/2014/main" id="{2E09889D-11C1-42BD-AB54-B50601B92FA1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95;p51">
              <a:extLst>
                <a:ext uri="{FF2B5EF4-FFF2-40B4-BE49-F238E27FC236}">
                  <a16:creationId xmlns:a16="http://schemas.microsoft.com/office/drawing/2014/main" id="{6175D512-50B3-4918-A9B8-EAB4E74A70B1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96;p51">
              <a:extLst>
                <a:ext uri="{FF2B5EF4-FFF2-40B4-BE49-F238E27FC236}">
                  <a16:creationId xmlns:a16="http://schemas.microsoft.com/office/drawing/2014/main" id="{EC52F1DC-C0B5-43FE-BD01-281419A43647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97;p51">
              <a:extLst>
                <a:ext uri="{FF2B5EF4-FFF2-40B4-BE49-F238E27FC236}">
                  <a16:creationId xmlns:a16="http://schemas.microsoft.com/office/drawing/2014/main" id="{85F8CAFE-6EE4-4DEA-957C-D5C16BD31301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98;p51">
              <a:extLst>
                <a:ext uri="{FF2B5EF4-FFF2-40B4-BE49-F238E27FC236}">
                  <a16:creationId xmlns:a16="http://schemas.microsoft.com/office/drawing/2014/main" id="{C1AB9798-883E-4AB6-B08A-2B81BEEDAA16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99;p51">
              <a:extLst>
                <a:ext uri="{FF2B5EF4-FFF2-40B4-BE49-F238E27FC236}">
                  <a16:creationId xmlns:a16="http://schemas.microsoft.com/office/drawing/2014/main" id="{DB6D0183-A211-4DC8-B027-2360B53506F3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800;p51">
              <a:extLst>
                <a:ext uri="{FF2B5EF4-FFF2-40B4-BE49-F238E27FC236}">
                  <a16:creationId xmlns:a16="http://schemas.microsoft.com/office/drawing/2014/main" id="{85657D87-396E-4A3E-9700-4F768A3408A1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801;p51">
              <a:extLst>
                <a:ext uri="{FF2B5EF4-FFF2-40B4-BE49-F238E27FC236}">
                  <a16:creationId xmlns:a16="http://schemas.microsoft.com/office/drawing/2014/main" id="{EB1B50C1-91E0-4B77-8413-8E42E032B1B2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802;p51">
              <a:extLst>
                <a:ext uri="{FF2B5EF4-FFF2-40B4-BE49-F238E27FC236}">
                  <a16:creationId xmlns:a16="http://schemas.microsoft.com/office/drawing/2014/main" id="{CD8B8561-9E0A-4E0F-8387-DBD48193CC92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3;p51">
              <a:extLst>
                <a:ext uri="{FF2B5EF4-FFF2-40B4-BE49-F238E27FC236}">
                  <a16:creationId xmlns:a16="http://schemas.microsoft.com/office/drawing/2014/main" id="{B4944AD2-FBFB-433F-958C-FEC1B6D039D0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04;p51">
              <a:extLst>
                <a:ext uri="{FF2B5EF4-FFF2-40B4-BE49-F238E27FC236}">
                  <a16:creationId xmlns:a16="http://schemas.microsoft.com/office/drawing/2014/main" id="{E12CBEC9-163D-4E4A-8430-465C8B900E36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05;p51">
              <a:extLst>
                <a:ext uri="{FF2B5EF4-FFF2-40B4-BE49-F238E27FC236}">
                  <a16:creationId xmlns:a16="http://schemas.microsoft.com/office/drawing/2014/main" id="{46E4AC2A-31DB-438A-8BC3-38E3CCC17CC6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06;p51">
              <a:extLst>
                <a:ext uri="{FF2B5EF4-FFF2-40B4-BE49-F238E27FC236}">
                  <a16:creationId xmlns:a16="http://schemas.microsoft.com/office/drawing/2014/main" id="{FEAB0A9D-CC7A-4863-A3B5-7290D0AB8E10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07;p51">
              <a:extLst>
                <a:ext uri="{FF2B5EF4-FFF2-40B4-BE49-F238E27FC236}">
                  <a16:creationId xmlns:a16="http://schemas.microsoft.com/office/drawing/2014/main" id="{2FC8E81F-FD56-419F-ABA9-A4D90DFF8DA8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08;p51">
              <a:extLst>
                <a:ext uri="{FF2B5EF4-FFF2-40B4-BE49-F238E27FC236}">
                  <a16:creationId xmlns:a16="http://schemas.microsoft.com/office/drawing/2014/main" id="{08830530-C17E-4E90-A71B-3805A05C9046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09;p51">
              <a:extLst>
                <a:ext uri="{FF2B5EF4-FFF2-40B4-BE49-F238E27FC236}">
                  <a16:creationId xmlns:a16="http://schemas.microsoft.com/office/drawing/2014/main" id="{B3F6F1DE-879E-43E3-82A1-F255C2939D8D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10;p51">
              <a:extLst>
                <a:ext uri="{FF2B5EF4-FFF2-40B4-BE49-F238E27FC236}">
                  <a16:creationId xmlns:a16="http://schemas.microsoft.com/office/drawing/2014/main" id="{0EB749D5-0481-4741-A487-ED0A93DC5D3B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11;p51">
              <a:extLst>
                <a:ext uri="{FF2B5EF4-FFF2-40B4-BE49-F238E27FC236}">
                  <a16:creationId xmlns:a16="http://schemas.microsoft.com/office/drawing/2014/main" id="{8F48CF84-3FEF-4B4B-B8E9-13AD37C316BC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12;p51">
              <a:extLst>
                <a:ext uri="{FF2B5EF4-FFF2-40B4-BE49-F238E27FC236}">
                  <a16:creationId xmlns:a16="http://schemas.microsoft.com/office/drawing/2014/main" id="{CB82C7F4-FD86-4ED0-8CC4-B55035261D8A}"/>
                </a:ext>
              </a:extLst>
            </p:cNvPr>
            <p:cNvSpPr/>
            <p:nvPr/>
          </p:nvSpPr>
          <p:spPr>
            <a:xfrm>
              <a:off x="4051674" y="2338051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813;p51">
              <a:extLst>
                <a:ext uri="{FF2B5EF4-FFF2-40B4-BE49-F238E27FC236}">
                  <a16:creationId xmlns:a16="http://schemas.microsoft.com/office/drawing/2014/main" id="{0730C72C-725D-4FA4-9679-27677B89ADFD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814;p51">
              <a:extLst>
                <a:ext uri="{FF2B5EF4-FFF2-40B4-BE49-F238E27FC236}">
                  <a16:creationId xmlns:a16="http://schemas.microsoft.com/office/drawing/2014/main" id="{64F90FB7-8088-4C65-A5EC-CB39D5089BC2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815;p51">
              <a:extLst>
                <a:ext uri="{FF2B5EF4-FFF2-40B4-BE49-F238E27FC236}">
                  <a16:creationId xmlns:a16="http://schemas.microsoft.com/office/drawing/2014/main" id="{0380651B-55F3-4BE1-A37A-1C9574B022F3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816;p51">
              <a:extLst>
                <a:ext uri="{FF2B5EF4-FFF2-40B4-BE49-F238E27FC236}">
                  <a16:creationId xmlns:a16="http://schemas.microsoft.com/office/drawing/2014/main" id="{76613494-2B5B-4DA0-89EF-1DFC2C4B388E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817;p51">
              <a:extLst>
                <a:ext uri="{FF2B5EF4-FFF2-40B4-BE49-F238E27FC236}">
                  <a16:creationId xmlns:a16="http://schemas.microsoft.com/office/drawing/2014/main" id="{74937938-5C3F-40A3-83D1-298B522511CC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818;p51">
              <a:extLst>
                <a:ext uri="{FF2B5EF4-FFF2-40B4-BE49-F238E27FC236}">
                  <a16:creationId xmlns:a16="http://schemas.microsoft.com/office/drawing/2014/main" id="{8159D9EC-089C-431E-96EA-2E1AFA9D86B8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819;p51">
              <a:extLst>
                <a:ext uri="{FF2B5EF4-FFF2-40B4-BE49-F238E27FC236}">
                  <a16:creationId xmlns:a16="http://schemas.microsoft.com/office/drawing/2014/main" id="{7C9AD57C-18E6-4B56-B2E1-43BB5A6B18E9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820;p51">
              <a:extLst>
                <a:ext uri="{FF2B5EF4-FFF2-40B4-BE49-F238E27FC236}">
                  <a16:creationId xmlns:a16="http://schemas.microsoft.com/office/drawing/2014/main" id="{FB0265EF-87FF-470F-BA72-8DAEB9002130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821;p51">
              <a:extLst>
                <a:ext uri="{FF2B5EF4-FFF2-40B4-BE49-F238E27FC236}">
                  <a16:creationId xmlns:a16="http://schemas.microsoft.com/office/drawing/2014/main" id="{AAD69393-9696-461D-8FFD-48996F466CE2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822;p51">
              <a:extLst>
                <a:ext uri="{FF2B5EF4-FFF2-40B4-BE49-F238E27FC236}">
                  <a16:creationId xmlns:a16="http://schemas.microsoft.com/office/drawing/2014/main" id="{313357A7-D418-4AEE-9B91-36341B657223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823;p51">
              <a:extLst>
                <a:ext uri="{FF2B5EF4-FFF2-40B4-BE49-F238E27FC236}">
                  <a16:creationId xmlns:a16="http://schemas.microsoft.com/office/drawing/2014/main" id="{62017B66-072C-4542-B175-74597851ED6E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824;p51">
              <a:extLst>
                <a:ext uri="{FF2B5EF4-FFF2-40B4-BE49-F238E27FC236}">
                  <a16:creationId xmlns:a16="http://schemas.microsoft.com/office/drawing/2014/main" id="{E69DBD98-2E52-45CE-BA73-FAA24F636AAB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825;p51">
              <a:extLst>
                <a:ext uri="{FF2B5EF4-FFF2-40B4-BE49-F238E27FC236}">
                  <a16:creationId xmlns:a16="http://schemas.microsoft.com/office/drawing/2014/main" id="{F2D81E9B-C962-4104-9DB5-183DBF57552E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826;p51">
              <a:extLst>
                <a:ext uri="{FF2B5EF4-FFF2-40B4-BE49-F238E27FC236}">
                  <a16:creationId xmlns:a16="http://schemas.microsoft.com/office/drawing/2014/main" id="{3BCA61E9-2704-4106-9ACB-50F4B9AD8CF5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827;p51">
              <a:extLst>
                <a:ext uri="{FF2B5EF4-FFF2-40B4-BE49-F238E27FC236}">
                  <a16:creationId xmlns:a16="http://schemas.microsoft.com/office/drawing/2014/main" id="{4AF81843-F47B-49CC-84BB-A12E655636CD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828;p51">
              <a:extLst>
                <a:ext uri="{FF2B5EF4-FFF2-40B4-BE49-F238E27FC236}">
                  <a16:creationId xmlns:a16="http://schemas.microsoft.com/office/drawing/2014/main" id="{1DE6A3DB-9AC8-4A5A-883B-6D72D7DD1773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829;p51">
              <a:extLst>
                <a:ext uri="{FF2B5EF4-FFF2-40B4-BE49-F238E27FC236}">
                  <a16:creationId xmlns:a16="http://schemas.microsoft.com/office/drawing/2014/main" id="{31BD312B-5C9E-40AF-AC32-B6DD57A4D6F6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830;p51">
              <a:extLst>
                <a:ext uri="{FF2B5EF4-FFF2-40B4-BE49-F238E27FC236}">
                  <a16:creationId xmlns:a16="http://schemas.microsoft.com/office/drawing/2014/main" id="{37A34301-6B66-487E-9A7F-2AD71B12AEDD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831;p51">
              <a:extLst>
                <a:ext uri="{FF2B5EF4-FFF2-40B4-BE49-F238E27FC236}">
                  <a16:creationId xmlns:a16="http://schemas.microsoft.com/office/drawing/2014/main" id="{99C3CC93-20C2-4707-AFA9-5EF0577C5363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832;p51">
              <a:extLst>
                <a:ext uri="{FF2B5EF4-FFF2-40B4-BE49-F238E27FC236}">
                  <a16:creationId xmlns:a16="http://schemas.microsoft.com/office/drawing/2014/main" id="{BE8A89C0-90D7-401B-A9DE-8E189679F17E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833;p51">
              <a:extLst>
                <a:ext uri="{FF2B5EF4-FFF2-40B4-BE49-F238E27FC236}">
                  <a16:creationId xmlns:a16="http://schemas.microsoft.com/office/drawing/2014/main" id="{C89CAB7C-4032-4D1D-8BDC-262538667468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834;p51">
              <a:extLst>
                <a:ext uri="{FF2B5EF4-FFF2-40B4-BE49-F238E27FC236}">
                  <a16:creationId xmlns:a16="http://schemas.microsoft.com/office/drawing/2014/main" id="{1761E542-ED5D-44C8-9E90-04ED302C90E1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835;p51">
              <a:extLst>
                <a:ext uri="{FF2B5EF4-FFF2-40B4-BE49-F238E27FC236}">
                  <a16:creationId xmlns:a16="http://schemas.microsoft.com/office/drawing/2014/main" id="{3045C227-7BBB-42A1-81D5-F60567BA96D4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836;p51">
              <a:extLst>
                <a:ext uri="{FF2B5EF4-FFF2-40B4-BE49-F238E27FC236}">
                  <a16:creationId xmlns:a16="http://schemas.microsoft.com/office/drawing/2014/main" id="{EE928444-6B50-49C3-B6C0-8BE82C370B2C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837;p51">
              <a:extLst>
                <a:ext uri="{FF2B5EF4-FFF2-40B4-BE49-F238E27FC236}">
                  <a16:creationId xmlns:a16="http://schemas.microsoft.com/office/drawing/2014/main" id="{000C9B36-7470-4043-99ED-1D64DD3716FF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838;p51">
              <a:extLst>
                <a:ext uri="{FF2B5EF4-FFF2-40B4-BE49-F238E27FC236}">
                  <a16:creationId xmlns:a16="http://schemas.microsoft.com/office/drawing/2014/main" id="{7F19E4A1-92A5-4C97-8B41-9B60559654B0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839;p51">
              <a:extLst>
                <a:ext uri="{FF2B5EF4-FFF2-40B4-BE49-F238E27FC236}">
                  <a16:creationId xmlns:a16="http://schemas.microsoft.com/office/drawing/2014/main" id="{83BE4081-46F5-4AAE-A660-DE0EE2B87CE3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840;p51">
              <a:extLst>
                <a:ext uri="{FF2B5EF4-FFF2-40B4-BE49-F238E27FC236}">
                  <a16:creationId xmlns:a16="http://schemas.microsoft.com/office/drawing/2014/main" id="{B9D19CC1-E8F5-41C4-9918-F950202B57F5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841;p51">
              <a:extLst>
                <a:ext uri="{FF2B5EF4-FFF2-40B4-BE49-F238E27FC236}">
                  <a16:creationId xmlns:a16="http://schemas.microsoft.com/office/drawing/2014/main" id="{CA13707D-C740-4B8A-B23D-B6A9F413425B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842;p51">
              <a:extLst>
                <a:ext uri="{FF2B5EF4-FFF2-40B4-BE49-F238E27FC236}">
                  <a16:creationId xmlns:a16="http://schemas.microsoft.com/office/drawing/2014/main" id="{CF04C1B2-A92E-46FD-A9E6-F90F756F3947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843;p51">
              <a:extLst>
                <a:ext uri="{FF2B5EF4-FFF2-40B4-BE49-F238E27FC236}">
                  <a16:creationId xmlns:a16="http://schemas.microsoft.com/office/drawing/2014/main" id="{08F46859-CDB1-4E8B-A89F-D960CC193C89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844;p51">
              <a:extLst>
                <a:ext uri="{FF2B5EF4-FFF2-40B4-BE49-F238E27FC236}">
                  <a16:creationId xmlns:a16="http://schemas.microsoft.com/office/drawing/2014/main" id="{D16F0B15-C79D-434E-B36A-F49EC05FD7AC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845;p51">
              <a:extLst>
                <a:ext uri="{FF2B5EF4-FFF2-40B4-BE49-F238E27FC236}">
                  <a16:creationId xmlns:a16="http://schemas.microsoft.com/office/drawing/2014/main" id="{E3BA0C58-BABD-43F5-A4B0-054A3BA36283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846;p51">
              <a:extLst>
                <a:ext uri="{FF2B5EF4-FFF2-40B4-BE49-F238E27FC236}">
                  <a16:creationId xmlns:a16="http://schemas.microsoft.com/office/drawing/2014/main" id="{71D30744-7269-4D84-BE59-E30B38B48E05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847;p51">
              <a:extLst>
                <a:ext uri="{FF2B5EF4-FFF2-40B4-BE49-F238E27FC236}">
                  <a16:creationId xmlns:a16="http://schemas.microsoft.com/office/drawing/2014/main" id="{D61D10AE-E474-443C-AB13-FE0157733930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848;p51">
              <a:extLst>
                <a:ext uri="{FF2B5EF4-FFF2-40B4-BE49-F238E27FC236}">
                  <a16:creationId xmlns:a16="http://schemas.microsoft.com/office/drawing/2014/main" id="{14DE81ED-3CDB-480E-8668-D65D92F0D2AC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849;p51">
              <a:extLst>
                <a:ext uri="{FF2B5EF4-FFF2-40B4-BE49-F238E27FC236}">
                  <a16:creationId xmlns:a16="http://schemas.microsoft.com/office/drawing/2014/main" id="{498913DF-89FA-46F4-8CE4-8779AE1569A8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850;p51">
              <a:extLst>
                <a:ext uri="{FF2B5EF4-FFF2-40B4-BE49-F238E27FC236}">
                  <a16:creationId xmlns:a16="http://schemas.microsoft.com/office/drawing/2014/main" id="{1CDE8B30-CB78-4E15-9042-1D74DE13784A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851;p51">
              <a:extLst>
                <a:ext uri="{FF2B5EF4-FFF2-40B4-BE49-F238E27FC236}">
                  <a16:creationId xmlns:a16="http://schemas.microsoft.com/office/drawing/2014/main" id="{768B7D45-9BCF-4CD3-A2C2-14D0A6B531F9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852;p51">
              <a:extLst>
                <a:ext uri="{FF2B5EF4-FFF2-40B4-BE49-F238E27FC236}">
                  <a16:creationId xmlns:a16="http://schemas.microsoft.com/office/drawing/2014/main" id="{AD7FD66C-960A-477F-A693-85D9F183AD12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853;p51">
              <a:extLst>
                <a:ext uri="{FF2B5EF4-FFF2-40B4-BE49-F238E27FC236}">
                  <a16:creationId xmlns:a16="http://schemas.microsoft.com/office/drawing/2014/main" id="{7372F415-7346-4108-8038-8372FFBF897B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854;p51">
              <a:extLst>
                <a:ext uri="{FF2B5EF4-FFF2-40B4-BE49-F238E27FC236}">
                  <a16:creationId xmlns:a16="http://schemas.microsoft.com/office/drawing/2014/main" id="{B1C45CB8-CA2A-4B3C-B19C-F362E8F96014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855;p51">
              <a:extLst>
                <a:ext uri="{FF2B5EF4-FFF2-40B4-BE49-F238E27FC236}">
                  <a16:creationId xmlns:a16="http://schemas.microsoft.com/office/drawing/2014/main" id="{BD0E8565-212E-4219-BC43-87EA91CA6C49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856;p51">
              <a:extLst>
                <a:ext uri="{FF2B5EF4-FFF2-40B4-BE49-F238E27FC236}">
                  <a16:creationId xmlns:a16="http://schemas.microsoft.com/office/drawing/2014/main" id="{932E9DF2-E9C0-490C-8290-26ACF16424DD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857;p51">
              <a:extLst>
                <a:ext uri="{FF2B5EF4-FFF2-40B4-BE49-F238E27FC236}">
                  <a16:creationId xmlns:a16="http://schemas.microsoft.com/office/drawing/2014/main" id="{6607674F-3389-40C9-A51C-A13E34C71D7F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858;p51">
              <a:extLst>
                <a:ext uri="{FF2B5EF4-FFF2-40B4-BE49-F238E27FC236}">
                  <a16:creationId xmlns:a16="http://schemas.microsoft.com/office/drawing/2014/main" id="{6D3CD1D9-831A-480C-93BC-3213D02E2D1B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859;p51">
              <a:extLst>
                <a:ext uri="{FF2B5EF4-FFF2-40B4-BE49-F238E27FC236}">
                  <a16:creationId xmlns:a16="http://schemas.microsoft.com/office/drawing/2014/main" id="{AFAE130B-9CCF-40F4-8F4A-3E6A620B5E63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860;p51">
              <a:extLst>
                <a:ext uri="{FF2B5EF4-FFF2-40B4-BE49-F238E27FC236}">
                  <a16:creationId xmlns:a16="http://schemas.microsoft.com/office/drawing/2014/main" id="{01A048B7-38A1-4C1D-BE6A-B9BB5D6A7F39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861;p51">
              <a:extLst>
                <a:ext uri="{FF2B5EF4-FFF2-40B4-BE49-F238E27FC236}">
                  <a16:creationId xmlns:a16="http://schemas.microsoft.com/office/drawing/2014/main" id="{3451FCA9-51D6-470D-A8F2-42D67AC74BF6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862;p51">
              <a:extLst>
                <a:ext uri="{FF2B5EF4-FFF2-40B4-BE49-F238E27FC236}">
                  <a16:creationId xmlns:a16="http://schemas.microsoft.com/office/drawing/2014/main" id="{89B0E217-A4B3-4A76-A284-FDDF65944592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863;p51">
              <a:extLst>
                <a:ext uri="{FF2B5EF4-FFF2-40B4-BE49-F238E27FC236}">
                  <a16:creationId xmlns:a16="http://schemas.microsoft.com/office/drawing/2014/main" id="{FCCC6BF9-8FFD-4156-92E0-D90D7D503800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864;p51">
              <a:extLst>
                <a:ext uri="{FF2B5EF4-FFF2-40B4-BE49-F238E27FC236}">
                  <a16:creationId xmlns:a16="http://schemas.microsoft.com/office/drawing/2014/main" id="{84E819A3-8DC9-4DD5-9767-6F1DB218C21F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865;p51">
              <a:extLst>
                <a:ext uri="{FF2B5EF4-FFF2-40B4-BE49-F238E27FC236}">
                  <a16:creationId xmlns:a16="http://schemas.microsoft.com/office/drawing/2014/main" id="{0654DE00-2604-48D3-80F5-151A39E8D264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866;p51">
              <a:extLst>
                <a:ext uri="{FF2B5EF4-FFF2-40B4-BE49-F238E27FC236}">
                  <a16:creationId xmlns:a16="http://schemas.microsoft.com/office/drawing/2014/main" id="{E5A73E26-4702-4BD3-BC25-66321EF4BE0E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867;p51">
              <a:extLst>
                <a:ext uri="{FF2B5EF4-FFF2-40B4-BE49-F238E27FC236}">
                  <a16:creationId xmlns:a16="http://schemas.microsoft.com/office/drawing/2014/main" id="{CFDBB508-8F8E-402D-A52B-6BE4BA2414DF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868;p51">
              <a:extLst>
                <a:ext uri="{FF2B5EF4-FFF2-40B4-BE49-F238E27FC236}">
                  <a16:creationId xmlns:a16="http://schemas.microsoft.com/office/drawing/2014/main" id="{B4AC2DC1-EADD-41BC-92F8-96EE797D8CE4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869;p51">
              <a:extLst>
                <a:ext uri="{FF2B5EF4-FFF2-40B4-BE49-F238E27FC236}">
                  <a16:creationId xmlns:a16="http://schemas.microsoft.com/office/drawing/2014/main" id="{DBF9C85E-36A1-4F84-A8BE-5FAC224F405F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870;p51">
              <a:extLst>
                <a:ext uri="{FF2B5EF4-FFF2-40B4-BE49-F238E27FC236}">
                  <a16:creationId xmlns:a16="http://schemas.microsoft.com/office/drawing/2014/main" id="{5E36B536-54B1-4AB6-9498-57F1FC0D3E8C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871;p51">
              <a:extLst>
                <a:ext uri="{FF2B5EF4-FFF2-40B4-BE49-F238E27FC236}">
                  <a16:creationId xmlns:a16="http://schemas.microsoft.com/office/drawing/2014/main" id="{B39C715A-6459-4C5E-BE7B-D26823AF94BB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872;p51">
              <a:extLst>
                <a:ext uri="{FF2B5EF4-FFF2-40B4-BE49-F238E27FC236}">
                  <a16:creationId xmlns:a16="http://schemas.microsoft.com/office/drawing/2014/main" id="{7AE0A86A-7FE2-413D-BDB6-350986D0137A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873;p51">
              <a:extLst>
                <a:ext uri="{FF2B5EF4-FFF2-40B4-BE49-F238E27FC236}">
                  <a16:creationId xmlns:a16="http://schemas.microsoft.com/office/drawing/2014/main" id="{9536E737-2AC1-4576-9EFA-3D3A2ECBAA3D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874;p51">
              <a:extLst>
                <a:ext uri="{FF2B5EF4-FFF2-40B4-BE49-F238E27FC236}">
                  <a16:creationId xmlns:a16="http://schemas.microsoft.com/office/drawing/2014/main" id="{F5448BD3-EA52-42C5-9990-D03A20ECE99D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875;p51">
              <a:extLst>
                <a:ext uri="{FF2B5EF4-FFF2-40B4-BE49-F238E27FC236}">
                  <a16:creationId xmlns:a16="http://schemas.microsoft.com/office/drawing/2014/main" id="{C34C36B3-EFC9-4D25-AA2E-8683FE51E392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876;p51">
              <a:extLst>
                <a:ext uri="{FF2B5EF4-FFF2-40B4-BE49-F238E27FC236}">
                  <a16:creationId xmlns:a16="http://schemas.microsoft.com/office/drawing/2014/main" id="{22C676CF-239A-46B5-9911-7202A8CD0BA9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877;p51">
              <a:extLst>
                <a:ext uri="{FF2B5EF4-FFF2-40B4-BE49-F238E27FC236}">
                  <a16:creationId xmlns:a16="http://schemas.microsoft.com/office/drawing/2014/main" id="{0FFCB70F-6DEF-4ABE-A79F-9719B5E0DCD8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878;p51">
              <a:extLst>
                <a:ext uri="{FF2B5EF4-FFF2-40B4-BE49-F238E27FC236}">
                  <a16:creationId xmlns:a16="http://schemas.microsoft.com/office/drawing/2014/main" id="{178CA54C-E8F0-448D-BE77-37BBB0E02629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879;p51">
              <a:extLst>
                <a:ext uri="{FF2B5EF4-FFF2-40B4-BE49-F238E27FC236}">
                  <a16:creationId xmlns:a16="http://schemas.microsoft.com/office/drawing/2014/main" id="{4151CC8E-3DAF-44F5-9CDA-2170A3815EBC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880;p51">
              <a:extLst>
                <a:ext uri="{FF2B5EF4-FFF2-40B4-BE49-F238E27FC236}">
                  <a16:creationId xmlns:a16="http://schemas.microsoft.com/office/drawing/2014/main" id="{8F846E72-504F-4217-97A3-56DDB02710CB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881;p51">
              <a:extLst>
                <a:ext uri="{FF2B5EF4-FFF2-40B4-BE49-F238E27FC236}">
                  <a16:creationId xmlns:a16="http://schemas.microsoft.com/office/drawing/2014/main" id="{D400209D-62DD-48D2-88CF-860EF0C46D76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882;p51">
              <a:extLst>
                <a:ext uri="{FF2B5EF4-FFF2-40B4-BE49-F238E27FC236}">
                  <a16:creationId xmlns:a16="http://schemas.microsoft.com/office/drawing/2014/main" id="{3440A996-AA83-4B9E-8C3F-348260F598D7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883;p51">
              <a:extLst>
                <a:ext uri="{FF2B5EF4-FFF2-40B4-BE49-F238E27FC236}">
                  <a16:creationId xmlns:a16="http://schemas.microsoft.com/office/drawing/2014/main" id="{1AFDB961-BBC8-405A-B478-4BA5DC454B4B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884;p51">
              <a:extLst>
                <a:ext uri="{FF2B5EF4-FFF2-40B4-BE49-F238E27FC236}">
                  <a16:creationId xmlns:a16="http://schemas.microsoft.com/office/drawing/2014/main" id="{9BB53EB7-9864-4261-A527-9C8A0325082C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885;p51">
              <a:extLst>
                <a:ext uri="{FF2B5EF4-FFF2-40B4-BE49-F238E27FC236}">
                  <a16:creationId xmlns:a16="http://schemas.microsoft.com/office/drawing/2014/main" id="{57CB96B5-14BE-43F9-8E17-894D89C9A9F1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886;p51">
              <a:extLst>
                <a:ext uri="{FF2B5EF4-FFF2-40B4-BE49-F238E27FC236}">
                  <a16:creationId xmlns:a16="http://schemas.microsoft.com/office/drawing/2014/main" id="{957249A6-3A07-480C-98C5-06AB2628B39C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887;p51">
              <a:extLst>
                <a:ext uri="{FF2B5EF4-FFF2-40B4-BE49-F238E27FC236}">
                  <a16:creationId xmlns:a16="http://schemas.microsoft.com/office/drawing/2014/main" id="{361BC81E-E6D3-460F-B3F4-AE7D8CBC6C68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888;p51">
              <a:extLst>
                <a:ext uri="{FF2B5EF4-FFF2-40B4-BE49-F238E27FC236}">
                  <a16:creationId xmlns:a16="http://schemas.microsoft.com/office/drawing/2014/main" id="{C0BB3614-1825-466D-ADDA-B275C81AD8A0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889;p51">
              <a:extLst>
                <a:ext uri="{FF2B5EF4-FFF2-40B4-BE49-F238E27FC236}">
                  <a16:creationId xmlns:a16="http://schemas.microsoft.com/office/drawing/2014/main" id="{F4DA6B4D-9E58-439F-AAAB-EDEBD9725AE2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890;p51">
              <a:extLst>
                <a:ext uri="{FF2B5EF4-FFF2-40B4-BE49-F238E27FC236}">
                  <a16:creationId xmlns:a16="http://schemas.microsoft.com/office/drawing/2014/main" id="{83D31BF2-1953-4BB5-861D-82150807D76C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891;p51">
              <a:extLst>
                <a:ext uri="{FF2B5EF4-FFF2-40B4-BE49-F238E27FC236}">
                  <a16:creationId xmlns:a16="http://schemas.microsoft.com/office/drawing/2014/main" id="{3D088DD4-1F32-4840-96DA-25CB3F224E3A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892;p51">
              <a:extLst>
                <a:ext uri="{FF2B5EF4-FFF2-40B4-BE49-F238E27FC236}">
                  <a16:creationId xmlns:a16="http://schemas.microsoft.com/office/drawing/2014/main" id="{FCE4B389-A03A-458F-AB65-733C74EF34CE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893;p51">
              <a:extLst>
                <a:ext uri="{FF2B5EF4-FFF2-40B4-BE49-F238E27FC236}">
                  <a16:creationId xmlns:a16="http://schemas.microsoft.com/office/drawing/2014/main" id="{A1008C38-5124-4CA0-9B78-2E8BCA8E5871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894;p51">
              <a:extLst>
                <a:ext uri="{FF2B5EF4-FFF2-40B4-BE49-F238E27FC236}">
                  <a16:creationId xmlns:a16="http://schemas.microsoft.com/office/drawing/2014/main" id="{80DF916C-AA55-4EF7-BDE7-EAEBE0C21FC9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895;p51">
              <a:extLst>
                <a:ext uri="{FF2B5EF4-FFF2-40B4-BE49-F238E27FC236}">
                  <a16:creationId xmlns:a16="http://schemas.microsoft.com/office/drawing/2014/main" id="{092C933C-7BA4-484A-96DB-385F17D690B6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896;p51">
              <a:extLst>
                <a:ext uri="{FF2B5EF4-FFF2-40B4-BE49-F238E27FC236}">
                  <a16:creationId xmlns:a16="http://schemas.microsoft.com/office/drawing/2014/main" id="{1A9D9689-C2A8-482B-A769-7FFC773F5795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897;p51">
              <a:extLst>
                <a:ext uri="{FF2B5EF4-FFF2-40B4-BE49-F238E27FC236}">
                  <a16:creationId xmlns:a16="http://schemas.microsoft.com/office/drawing/2014/main" id="{BC6EC01A-362D-4BDC-BDD3-7E992C7515E8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898;p51">
              <a:extLst>
                <a:ext uri="{FF2B5EF4-FFF2-40B4-BE49-F238E27FC236}">
                  <a16:creationId xmlns:a16="http://schemas.microsoft.com/office/drawing/2014/main" id="{2E9678AA-70A7-4B9A-A949-00E5F4402B00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899;p51">
              <a:extLst>
                <a:ext uri="{FF2B5EF4-FFF2-40B4-BE49-F238E27FC236}">
                  <a16:creationId xmlns:a16="http://schemas.microsoft.com/office/drawing/2014/main" id="{A0540BE3-EBDA-4619-8F23-1BE2C6415F22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900;p51">
              <a:extLst>
                <a:ext uri="{FF2B5EF4-FFF2-40B4-BE49-F238E27FC236}">
                  <a16:creationId xmlns:a16="http://schemas.microsoft.com/office/drawing/2014/main" id="{6138514F-789A-4ACC-8441-2A5A4108D5C9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901;p51">
              <a:extLst>
                <a:ext uri="{FF2B5EF4-FFF2-40B4-BE49-F238E27FC236}">
                  <a16:creationId xmlns:a16="http://schemas.microsoft.com/office/drawing/2014/main" id="{C9F21B50-21A0-464B-84C8-2ED742B47A53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902;p51">
              <a:extLst>
                <a:ext uri="{FF2B5EF4-FFF2-40B4-BE49-F238E27FC236}">
                  <a16:creationId xmlns:a16="http://schemas.microsoft.com/office/drawing/2014/main" id="{24ACC030-6AE8-4695-8556-F853D596B2F4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903;p51">
              <a:extLst>
                <a:ext uri="{FF2B5EF4-FFF2-40B4-BE49-F238E27FC236}">
                  <a16:creationId xmlns:a16="http://schemas.microsoft.com/office/drawing/2014/main" id="{0DA53877-8EDC-4DAA-9E3A-5FCB88A7F4CB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904;p51">
              <a:extLst>
                <a:ext uri="{FF2B5EF4-FFF2-40B4-BE49-F238E27FC236}">
                  <a16:creationId xmlns:a16="http://schemas.microsoft.com/office/drawing/2014/main" id="{5C58603A-64E6-40F4-AB5E-66515D4D831B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905;p51">
              <a:extLst>
                <a:ext uri="{FF2B5EF4-FFF2-40B4-BE49-F238E27FC236}">
                  <a16:creationId xmlns:a16="http://schemas.microsoft.com/office/drawing/2014/main" id="{8AC962F7-4784-4F39-B278-66477932BF1B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906;p51">
              <a:extLst>
                <a:ext uri="{FF2B5EF4-FFF2-40B4-BE49-F238E27FC236}">
                  <a16:creationId xmlns:a16="http://schemas.microsoft.com/office/drawing/2014/main" id="{9FA3F6AB-84DF-4F37-8AB6-E5C018FD861F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907;p51">
              <a:extLst>
                <a:ext uri="{FF2B5EF4-FFF2-40B4-BE49-F238E27FC236}">
                  <a16:creationId xmlns:a16="http://schemas.microsoft.com/office/drawing/2014/main" id="{6D928427-BEEC-4CB8-B2B5-114D7A2230AA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908;p51">
              <a:extLst>
                <a:ext uri="{FF2B5EF4-FFF2-40B4-BE49-F238E27FC236}">
                  <a16:creationId xmlns:a16="http://schemas.microsoft.com/office/drawing/2014/main" id="{33925E32-B909-4B0D-A6A5-3578E8DA719D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909;p51">
              <a:extLst>
                <a:ext uri="{FF2B5EF4-FFF2-40B4-BE49-F238E27FC236}">
                  <a16:creationId xmlns:a16="http://schemas.microsoft.com/office/drawing/2014/main" id="{B2A194E2-34E7-4C55-8F4E-388A9EA8CA5E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910;p51">
              <a:extLst>
                <a:ext uri="{FF2B5EF4-FFF2-40B4-BE49-F238E27FC236}">
                  <a16:creationId xmlns:a16="http://schemas.microsoft.com/office/drawing/2014/main" id="{A9692C3F-D4C9-4BEB-9F36-783FFF19472B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911;p51">
              <a:extLst>
                <a:ext uri="{FF2B5EF4-FFF2-40B4-BE49-F238E27FC236}">
                  <a16:creationId xmlns:a16="http://schemas.microsoft.com/office/drawing/2014/main" id="{EEC8A3DD-3EAD-4333-ABF7-832D52DFD968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912;p51">
              <a:extLst>
                <a:ext uri="{FF2B5EF4-FFF2-40B4-BE49-F238E27FC236}">
                  <a16:creationId xmlns:a16="http://schemas.microsoft.com/office/drawing/2014/main" id="{FB0EFB75-8F28-49FF-B605-E678D7F100BE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913;p51">
              <a:extLst>
                <a:ext uri="{FF2B5EF4-FFF2-40B4-BE49-F238E27FC236}">
                  <a16:creationId xmlns:a16="http://schemas.microsoft.com/office/drawing/2014/main" id="{A27B3782-6F7D-45B1-8848-07BEDAC0E50E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914;p51">
              <a:extLst>
                <a:ext uri="{FF2B5EF4-FFF2-40B4-BE49-F238E27FC236}">
                  <a16:creationId xmlns:a16="http://schemas.microsoft.com/office/drawing/2014/main" id="{90951BB8-815A-4C87-9F31-E21FEF909FA2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915;p51">
              <a:extLst>
                <a:ext uri="{FF2B5EF4-FFF2-40B4-BE49-F238E27FC236}">
                  <a16:creationId xmlns:a16="http://schemas.microsoft.com/office/drawing/2014/main" id="{56EDCB07-4025-4AA1-A761-45C171C33585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916;p51">
              <a:extLst>
                <a:ext uri="{FF2B5EF4-FFF2-40B4-BE49-F238E27FC236}">
                  <a16:creationId xmlns:a16="http://schemas.microsoft.com/office/drawing/2014/main" id="{C09E339B-C596-44F2-8983-744E900EBCB3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917;p51">
              <a:extLst>
                <a:ext uri="{FF2B5EF4-FFF2-40B4-BE49-F238E27FC236}">
                  <a16:creationId xmlns:a16="http://schemas.microsoft.com/office/drawing/2014/main" id="{F5C85FAD-F770-4A67-AE60-FC5E19D1868C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918;p51">
              <a:extLst>
                <a:ext uri="{FF2B5EF4-FFF2-40B4-BE49-F238E27FC236}">
                  <a16:creationId xmlns:a16="http://schemas.microsoft.com/office/drawing/2014/main" id="{C7B9C325-2DB8-4353-9453-A02748CDC52B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919;p51">
              <a:extLst>
                <a:ext uri="{FF2B5EF4-FFF2-40B4-BE49-F238E27FC236}">
                  <a16:creationId xmlns:a16="http://schemas.microsoft.com/office/drawing/2014/main" id="{76A20EE1-A234-4963-A702-EB68FCCF46D2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920;p51">
              <a:extLst>
                <a:ext uri="{FF2B5EF4-FFF2-40B4-BE49-F238E27FC236}">
                  <a16:creationId xmlns:a16="http://schemas.microsoft.com/office/drawing/2014/main" id="{5EAFC563-8C02-4AF2-99D7-88D188C16A31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921;p51">
              <a:extLst>
                <a:ext uri="{FF2B5EF4-FFF2-40B4-BE49-F238E27FC236}">
                  <a16:creationId xmlns:a16="http://schemas.microsoft.com/office/drawing/2014/main" id="{B29ACDC4-BB0B-41B6-A4FC-C0E2E81781BA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922;p51">
              <a:extLst>
                <a:ext uri="{FF2B5EF4-FFF2-40B4-BE49-F238E27FC236}">
                  <a16:creationId xmlns:a16="http://schemas.microsoft.com/office/drawing/2014/main" id="{AEAE21E2-237E-433A-A3B2-E66DB2446C10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923;p51">
              <a:extLst>
                <a:ext uri="{FF2B5EF4-FFF2-40B4-BE49-F238E27FC236}">
                  <a16:creationId xmlns:a16="http://schemas.microsoft.com/office/drawing/2014/main" id="{BBD072FD-BB1F-4C41-A79F-DBAA48E60928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924;p51">
              <a:extLst>
                <a:ext uri="{FF2B5EF4-FFF2-40B4-BE49-F238E27FC236}">
                  <a16:creationId xmlns:a16="http://schemas.microsoft.com/office/drawing/2014/main" id="{91DE9CD6-2330-47AF-BC5F-C8028D1F9B2E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925;p51">
              <a:extLst>
                <a:ext uri="{FF2B5EF4-FFF2-40B4-BE49-F238E27FC236}">
                  <a16:creationId xmlns:a16="http://schemas.microsoft.com/office/drawing/2014/main" id="{88E151EB-39B6-4C97-ACB8-099E2113CF37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926;p51">
              <a:extLst>
                <a:ext uri="{FF2B5EF4-FFF2-40B4-BE49-F238E27FC236}">
                  <a16:creationId xmlns:a16="http://schemas.microsoft.com/office/drawing/2014/main" id="{D86F46AC-6658-478D-9C3D-54C0D7D2EA57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927;p51">
              <a:extLst>
                <a:ext uri="{FF2B5EF4-FFF2-40B4-BE49-F238E27FC236}">
                  <a16:creationId xmlns:a16="http://schemas.microsoft.com/office/drawing/2014/main" id="{1D71EA57-2C25-420F-A4D2-B3D346206A71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928;p51">
              <a:extLst>
                <a:ext uri="{FF2B5EF4-FFF2-40B4-BE49-F238E27FC236}">
                  <a16:creationId xmlns:a16="http://schemas.microsoft.com/office/drawing/2014/main" id="{3CE54543-822D-4DD2-9B06-7871A4271578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929;p51">
              <a:extLst>
                <a:ext uri="{FF2B5EF4-FFF2-40B4-BE49-F238E27FC236}">
                  <a16:creationId xmlns:a16="http://schemas.microsoft.com/office/drawing/2014/main" id="{DC9DDAB6-8BE7-46CB-8FB1-A660F6695790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930;p51">
              <a:extLst>
                <a:ext uri="{FF2B5EF4-FFF2-40B4-BE49-F238E27FC236}">
                  <a16:creationId xmlns:a16="http://schemas.microsoft.com/office/drawing/2014/main" id="{5987DEF4-BA3B-4015-B936-52355A4D220A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2949;p51">
            <a:extLst>
              <a:ext uri="{FF2B5EF4-FFF2-40B4-BE49-F238E27FC236}">
                <a16:creationId xmlns:a16="http://schemas.microsoft.com/office/drawing/2014/main" id="{CF4C65A5-78E6-45F9-8466-4CBE5EFBF963}"/>
              </a:ext>
            </a:extLst>
          </p:cNvPr>
          <p:cNvGrpSpPr/>
          <p:nvPr/>
        </p:nvGrpSpPr>
        <p:grpSpPr>
          <a:xfrm>
            <a:off x="5495189" y="2674066"/>
            <a:ext cx="203374" cy="179736"/>
            <a:chOff x="-3137650" y="2787000"/>
            <a:chExt cx="291450" cy="257575"/>
          </a:xfrm>
        </p:grpSpPr>
        <p:sp>
          <p:nvSpPr>
            <p:cNvPr id="427" name="Google Shape;2950;p51">
              <a:extLst>
                <a:ext uri="{FF2B5EF4-FFF2-40B4-BE49-F238E27FC236}">
                  <a16:creationId xmlns:a16="http://schemas.microsoft.com/office/drawing/2014/main" id="{0626F5B9-5170-4D21-8873-D7506300ED91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951;p51">
              <a:extLst>
                <a:ext uri="{FF2B5EF4-FFF2-40B4-BE49-F238E27FC236}">
                  <a16:creationId xmlns:a16="http://schemas.microsoft.com/office/drawing/2014/main" id="{6504BA44-E0E5-4AA2-95C6-16B798B6EB96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952;p51">
              <a:extLst>
                <a:ext uri="{FF2B5EF4-FFF2-40B4-BE49-F238E27FC236}">
                  <a16:creationId xmlns:a16="http://schemas.microsoft.com/office/drawing/2014/main" id="{82A3CEC7-81DA-4446-9777-B3234046C73B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953;p51">
              <a:extLst>
                <a:ext uri="{FF2B5EF4-FFF2-40B4-BE49-F238E27FC236}">
                  <a16:creationId xmlns:a16="http://schemas.microsoft.com/office/drawing/2014/main" id="{B1B73603-182F-4F1A-A833-41EE91FB36C0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954;p51">
              <a:extLst>
                <a:ext uri="{FF2B5EF4-FFF2-40B4-BE49-F238E27FC236}">
                  <a16:creationId xmlns:a16="http://schemas.microsoft.com/office/drawing/2014/main" id="{698660E6-0953-4062-9FA3-A89FBD2D5489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955;p51">
              <a:extLst>
                <a:ext uri="{FF2B5EF4-FFF2-40B4-BE49-F238E27FC236}">
                  <a16:creationId xmlns:a16="http://schemas.microsoft.com/office/drawing/2014/main" id="{E3D4B9D2-BFF5-4BDA-86EB-E0B15506664C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956;p51">
              <a:extLst>
                <a:ext uri="{FF2B5EF4-FFF2-40B4-BE49-F238E27FC236}">
                  <a16:creationId xmlns:a16="http://schemas.microsoft.com/office/drawing/2014/main" id="{A3746CA8-0C29-48DF-AA09-A9AF94662F5D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957;p51">
              <a:extLst>
                <a:ext uri="{FF2B5EF4-FFF2-40B4-BE49-F238E27FC236}">
                  <a16:creationId xmlns:a16="http://schemas.microsoft.com/office/drawing/2014/main" id="{A77919C1-E6DC-4AF4-94CF-86C4FA8A2B57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2958;p51">
            <a:extLst>
              <a:ext uri="{FF2B5EF4-FFF2-40B4-BE49-F238E27FC236}">
                <a16:creationId xmlns:a16="http://schemas.microsoft.com/office/drawing/2014/main" id="{99197A48-E3C2-4690-8330-B1316E3CD82D}"/>
              </a:ext>
            </a:extLst>
          </p:cNvPr>
          <p:cNvGrpSpPr/>
          <p:nvPr/>
        </p:nvGrpSpPr>
        <p:grpSpPr>
          <a:xfrm>
            <a:off x="3830965" y="2677216"/>
            <a:ext cx="203915" cy="203915"/>
            <a:chOff x="-6354300" y="2757075"/>
            <a:chExt cx="292225" cy="292225"/>
          </a:xfrm>
        </p:grpSpPr>
        <p:sp>
          <p:nvSpPr>
            <p:cNvPr id="436" name="Google Shape;2959;p51">
              <a:extLst>
                <a:ext uri="{FF2B5EF4-FFF2-40B4-BE49-F238E27FC236}">
                  <a16:creationId xmlns:a16="http://schemas.microsoft.com/office/drawing/2014/main" id="{238D6CC1-A731-4B2C-9A44-B0E793626309}"/>
                </a:ext>
              </a:extLst>
            </p:cNvPr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960;p51">
              <a:extLst>
                <a:ext uri="{FF2B5EF4-FFF2-40B4-BE49-F238E27FC236}">
                  <a16:creationId xmlns:a16="http://schemas.microsoft.com/office/drawing/2014/main" id="{E98B9013-F674-4DB4-9819-9793AA3A02B6}"/>
                </a:ext>
              </a:extLst>
            </p:cNvPr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961;p51">
              <a:extLst>
                <a:ext uri="{FF2B5EF4-FFF2-40B4-BE49-F238E27FC236}">
                  <a16:creationId xmlns:a16="http://schemas.microsoft.com/office/drawing/2014/main" id="{707E1D0D-423C-45F7-9010-C3A8932B3BD3}"/>
                </a:ext>
              </a:extLst>
            </p:cNvPr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962;p51">
              <a:extLst>
                <a:ext uri="{FF2B5EF4-FFF2-40B4-BE49-F238E27FC236}">
                  <a16:creationId xmlns:a16="http://schemas.microsoft.com/office/drawing/2014/main" id="{78B10B10-370B-4DBA-894B-BC16E165A4B9}"/>
                </a:ext>
              </a:extLst>
            </p:cNvPr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2963;p51">
            <a:extLst>
              <a:ext uri="{FF2B5EF4-FFF2-40B4-BE49-F238E27FC236}">
                <a16:creationId xmlns:a16="http://schemas.microsoft.com/office/drawing/2014/main" id="{F2616C2D-88AF-4BFE-A1A3-577C6396AFF7}"/>
              </a:ext>
            </a:extLst>
          </p:cNvPr>
          <p:cNvGrpSpPr/>
          <p:nvPr/>
        </p:nvGrpSpPr>
        <p:grpSpPr>
          <a:xfrm>
            <a:off x="4917834" y="2473624"/>
            <a:ext cx="203374" cy="203915"/>
            <a:chOff x="-1700225" y="2768875"/>
            <a:chExt cx="291450" cy="292225"/>
          </a:xfrm>
        </p:grpSpPr>
        <p:sp>
          <p:nvSpPr>
            <p:cNvPr id="441" name="Google Shape;2964;p51">
              <a:extLst>
                <a:ext uri="{FF2B5EF4-FFF2-40B4-BE49-F238E27FC236}">
                  <a16:creationId xmlns:a16="http://schemas.microsoft.com/office/drawing/2014/main" id="{B9431AA7-0248-45E4-A932-F3E384D6C9EE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965;p51">
              <a:extLst>
                <a:ext uri="{FF2B5EF4-FFF2-40B4-BE49-F238E27FC236}">
                  <a16:creationId xmlns:a16="http://schemas.microsoft.com/office/drawing/2014/main" id="{84CA06D6-5B18-4BAC-95D8-FD919C29264E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966;p51">
              <a:extLst>
                <a:ext uri="{FF2B5EF4-FFF2-40B4-BE49-F238E27FC236}">
                  <a16:creationId xmlns:a16="http://schemas.microsoft.com/office/drawing/2014/main" id="{164443C3-9AD6-4B84-B4D3-73F3DB7F588E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967;p51">
              <a:extLst>
                <a:ext uri="{FF2B5EF4-FFF2-40B4-BE49-F238E27FC236}">
                  <a16:creationId xmlns:a16="http://schemas.microsoft.com/office/drawing/2014/main" id="{B06A4536-8483-43A6-9597-86C86C922B8E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968;p51">
              <a:extLst>
                <a:ext uri="{FF2B5EF4-FFF2-40B4-BE49-F238E27FC236}">
                  <a16:creationId xmlns:a16="http://schemas.microsoft.com/office/drawing/2014/main" id="{3298B029-B8D7-4720-91C9-F09CCB0FBF9E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969;p51">
              <a:extLst>
                <a:ext uri="{FF2B5EF4-FFF2-40B4-BE49-F238E27FC236}">
                  <a16:creationId xmlns:a16="http://schemas.microsoft.com/office/drawing/2014/main" id="{D2B063A2-9097-42E4-A6AB-721A0B63A95A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Agrupar 446">
            <a:extLst>
              <a:ext uri="{FF2B5EF4-FFF2-40B4-BE49-F238E27FC236}">
                <a16:creationId xmlns:a16="http://schemas.microsoft.com/office/drawing/2014/main" id="{E755B96D-DC0E-40EB-A961-72868A7184BD}"/>
              </a:ext>
            </a:extLst>
          </p:cNvPr>
          <p:cNvGrpSpPr/>
          <p:nvPr/>
        </p:nvGrpSpPr>
        <p:grpSpPr>
          <a:xfrm>
            <a:off x="7041640" y="712972"/>
            <a:ext cx="1972941" cy="1544210"/>
            <a:chOff x="3623257" y="884423"/>
            <a:chExt cx="1972941" cy="1544210"/>
          </a:xfrm>
        </p:grpSpPr>
        <p:pic>
          <p:nvPicPr>
            <p:cNvPr id="448" name="Imagem 447">
              <a:extLst>
                <a:ext uri="{FF2B5EF4-FFF2-40B4-BE49-F238E27FC236}">
                  <a16:creationId xmlns:a16="http://schemas.microsoft.com/office/drawing/2014/main" id="{B7AE41E0-5935-4918-8792-D2D24EE87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523" b="2393"/>
            <a:stretch/>
          </p:blipFill>
          <p:spPr>
            <a:xfrm>
              <a:off x="4192279" y="884423"/>
              <a:ext cx="834899" cy="1094563"/>
            </a:xfrm>
            <a:prstGeom prst="rect">
              <a:avLst/>
            </a:prstGeom>
          </p:spPr>
        </p:pic>
        <p:pic>
          <p:nvPicPr>
            <p:cNvPr id="449" name="Imagem 448">
              <a:extLst>
                <a:ext uri="{FF2B5EF4-FFF2-40B4-BE49-F238E27FC236}">
                  <a16:creationId xmlns:a16="http://schemas.microsoft.com/office/drawing/2014/main" id="{F44A0554-98B6-493A-8552-E0F650D70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8" t="14985" b="14720"/>
            <a:stretch/>
          </p:blipFill>
          <p:spPr>
            <a:xfrm>
              <a:off x="3623257" y="1862456"/>
              <a:ext cx="1972941" cy="566177"/>
            </a:xfrm>
            <a:prstGeom prst="rect">
              <a:avLst/>
            </a:prstGeom>
          </p:spPr>
        </p:pic>
      </p:grpSp>
      <p:sp>
        <p:nvSpPr>
          <p:cNvPr id="450" name="Google Shape;3606;p63">
            <a:extLst>
              <a:ext uri="{FF2B5EF4-FFF2-40B4-BE49-F238E27FC236}">
                <a16:creationId xmlns:a16="http://schemas.microsoft.com/office/drawing/2014/main" id="{ADED27F0-760A-48D0-8AC5-4983AA8CD3F2}"/>
              </a:ext>
            </a:extLst>
          </p:cNvPr>
          <p:cNvSpPr txBox="1">
            <a:spLocks/>
          </p:cNvSpPr>
          <p:nvPr/>
        </p:nvSpPr>
        <p:spPr>
          <a:xfrm>
            <a:off x="238856" y="798341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64" name="CaixaDeTexto 463">
            <a:extLst>
              <a:ext uri="{FF2B5EF4-FFF2-40B4-BE49-F238E27FC236}">
                <a16:creationId xmlns:a16="http://schemas.microsoft.com/office/drawing/2014/main" id="{BD9F9A56-AB0D-44D6-A36D-68675558AC2E}"/>
              </a:ext>
            </a:extLst>
          </p:cNvPr>
          <p:cNvSpPr txBox="1"/>
          <p:nvPr/>
        </p:nvSpPr>
        <p:spPr>
          <a:xfrm>
            <a:off x="558816" y="1279884"/>
            <a:ext cx="3451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https://github.com/ThiagoPanini/cloudgeass</a:t>
            </a:r>
            <a:endParaRPr lang="en-US" sz="1100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81EC50-1876-4736-9C53-C3DBF01D0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" y="1661160"/>
            <a:ext cx="365899" cy="3658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82B0E4-5F18-434E-9145-24EB0178F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17" y="1209000"/>
            <a:ext cx="365899" cy="365899"/>
          </a:xfrm>
          <a:prstGeom prst="rect">
            <a:avLst/>
          </a:prstGeom>
        </p:spPr>
      </p:pic>
      <p:sp>
        <p:nvSpPr>
          <p:cNvPr id="466" name="CaixaDeTexto 465">
            <a:extLst>
              <a:ext uri="{FF2B5EF4-FFF2-40B4-BE49-F238E27FC236}">
                <a16:creationId xmlns:a16="http://schemas.microsoft.com/office/drawing/2014/main" id="{6E108BFF-FA4F-4B63-86FF-4BF5B26995D4}"/>
              </a:ext>
            </a:extLst>
          </p:cNvPr>
          <p:cNvSpPr txBox="1"/>
          <p:nvPr/>
        </p:nvSpPr>
        <p:spPr>
          <a:xfrm>
            <a:off x="552316" y="1720608"/>
            <a:ext cx="3451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https://www.linkedin.com/in/thiago-panini/</a:t>
            </a:r>
            <a:endParaRPr lang="en-US" sz="1100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08" name="CaixaDeTexto 407">
            <a:extLst>
              <a:ext uri="{FF2B5EF4-FFF2-40B4-BE49-F238E27FC236}">
                <a16:creationId xmlns:a16="http://schemas.microsoft.com/office/drawing/2014/main" id="{02BD30F1-FDA0-4876-92FE-F1A9375524B8}"/>
              </a:ext>
            </a:extLst>
          </p:cNvPr>
          <p:cNvSpPr txBox="1"/>
          <p:nvPr/>
        </p:nvSpPr>
        <p:spPr>
          <a:xfrm>
            <a:off x="2054141" y="870488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Eleve</a:t>
            </a:r>
            <a:r>
              <a:rPr lang="en-US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 </a:t>
            </a:r>
            <a:r>
              <a:rPr lang="en-US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nível</a:t>
            </a:r>
            <a:r>
              <a:rPr lang="en-US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com </a:t>
            </a:r>
            <a:r>
              <a:rPr lang="en-US" dirty="0" err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cloudgeass</a:t>
            </a:r>
            <a:r>
              <a:rPr lang="en-US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858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13;p9">
            <a:extLst>
              <a:ext uri="{FF2B5EF4-FFF2-40B4-BE49-F238E27FC236}">
                <a16:creationId xmlns:a16="http://schemas.microsoft.com/office/drawing/2014/main" id="{EA10C104-4E02-4A06-9B6F-5D81D7B771D4}"/>
              </a:ext>
            </a:extLst>
          </p:cNvPr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55BA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30DCC9-712E-47C6-9B08-613AB1A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Quando falamos em AWS...</a:t>
            </a:r>
          </a:p>
        </p:txBody>
      </p:sp>
      <p:grpSp>
        <p:nvGrpSpPr>
          <p:cNvPr id="115" name="Google Shape;470;p19">
            <a:extLst>
              <a:ext uri="{FF2B5EF4-FFF2-40B4-BE49-F238E27FC236}">
                <a16:creationId xmlns:a16="http://schemas.microsoft.com/office/drawing/2014/main" id="{D7FFB7F7-C936-4AB9-81B8-1C0CF41BEB86}"/>
              </a:ext>
            </a:extLst>
          </p:cNvPr>
          <p:cNvGrpSpPr/>
          <p:nvPr/>
        </p:nvGrpSpPr>
        <p:grpSpPr>
          <a:xfrm>
            <a:off x="1637750" y="1304983"/>
            <a:ext cx="2536287" cy="754816"/>
            <a:chOff x="5882074" y="1207425"/>
            <a:chExt cx="2536287" cy="754816"/>
          </a:xfrm>
        </p:grpSpPr>
        <p:sp>
          <p:nvSpPr>
            <p:cNvPr id="116" name="Google Shape;471;p19">
              <a:extLst>
                <a:ext uri="{FF2B5EF4-FFF2-40B4-BE49-F238E27FC236}">
                  <a16:creationId xmlns:a16="http://schemas.microsoft.com/office/drawing/2014/main" id="{FE715707-A046-482D-99E3-87183DE3D83A}"/>
                </a:ext>
              </a:extLst>
            </p:cNvPr>
            <p:cNvSpPr txBox="1"/>
            <p:nvPr/>
          </p:nvSpPr>
          <p:spPr>
            <a:xfrm>
              <a:off x="5882074" y="1389541"/>
              <a:ext cx="253628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Possibilidade de implantação em diferentes localidades porpondo uma maior tolerância a falhas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472;p19">
              <a:extLst>
                <a:ext uri="{FF2B5EF4-FFF2-40B4-BE49-F238E27FC236}">
                  <a16:creationId xmlns:a16="http://schemas.microsoft.com/office/drawing/2014/main" id="{60DAF963-89E1-4F46-9241-57E2DCCAB66E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Alta Disponibilidade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24" name="Google Shape;479;p19">
            <a:extLst>
              <a:ext uri="{FF2B5EF4-FFF2-40B4-BE49-F238E27FC236}">
                <a16:creationId xmlns:a16="http://schemas.microsoft.com/office/drawing/2014/main" id="{786C5650-443F-47DF-86DE-9D1ACF4C905E}"/>
              </a:ext>
            </a:extLst>
          </p:cNvPr>
          <p:cNvSpPr/>
          <p:nvPr/>
        </p:nvSpPr>
        <p:spPr>
          <a:xfrm>
            <a:off x="811101" y="1380733"/>
            <a:ext cx="710100" cy="71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5" name="Google Shape;480;p19">
            <a:extLst>
              <a:ext uri="{FF2B5EF4-FFF2-40B4-BE49-F238E27FC236}">
                <a16:creationId xmlns:a16="http://schemas.microsoft.com/office/drawing/2014/main" id="{78B918BD-E66F-45B4-90F2-F8D578B03A97}"/>
              </a:ext>
            </a:extLst>
          </p:cNvPr>
          <p:cNvSpPr/>
          <p:nvPr/>
        </p:nvSpPr>
        <p:spPr>
          <a:xfrm>
            <a:off x="811101" y="2495539"/>
            <a:ext cx="710100" cy="71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6" name="Google Shape;481;p19">
            <a:extLst>
              <a:ext uri="{FF2B5EF4-FFF2-40B4-BE49-F238E27FC236}">
                <a16:creationId xmlns:a16="http://schemas.microsoft.com/office/drawing/2014/main" id="{741AE6BA-EF63-422C-BCD7-D90476FAC029}"/>
              </a:ext>
            </a:extLst>
          </p:cNvPr>
          <p:cNvSpPr/>
          <p:nvPr/>
        </p:nvSpPr>
        <p:spPr>
          <a:xfrm>
            <a:off x="811101" y="3583639"/>
            <a:ext cx="710100" cy="71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27" name="Google Shape;470;p19">
            <a:extLst>
              <a:ext uri="{FF2B5EF4-FFF2-40B4-BE49-F238E27FC236}">
                <a16:creationId xmlns:a16="http://schemas.microsoft.com/office/drawing/2014/main" id="{30EF4307-43CB-41A2-AD01-A561BBD7ED2E}"/>
              </a:ext>
            </a:extLst>
          </p:cNvPr>
          <p:cNvGrpSpPr/>
          <p:nvPr/>
        </p:nvGrpSpPr>
        <p:grpSpPr>
          <a:xfrm>
            <a:off x="1604355" y="2458231"/>
            <a:ext cx="2536287" cy="754816"/>
            <a:chOff x="5882074" y="1207425"/>
            <a:chExt cx="2536287" cy="754816"/>
          </a:xfrm>
        </p:grpSpPr>
        <p:sp>
          <p:nvSpPr>
            <p:cNvPr id="128" name="Google Shape;471;p19">
              <a:extLst>
                <a:ext uri="{FF2B5EF4-FFF2-40B4-BE49-F238E27FC236}">
                  <a16:creationId xmlns:a16="http://schemas.microsoft.com/office/drawing/2014/main" id="{075C14CF-2E34-447A-A396-414CC86B30E8}"/>
                </a:ext>
              </a:extLst>
            </p:cNvPr>
            <p:cNvSpPr txBox="1"/>
            <p:nvPr/>
          </p:nvSpPr>
          <p:spPr>
            <a:xfrm>
              <a:off x="5882074" y="1389541"/>
              <a:ext cx="253628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Utilização de recursos computacionais de acordo com o fluxo de demanda dos usuários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472;p19">
              <a:extLst>
                <a:ext uri="{FF2B5EF4-FFF2-40B4-BE49-F238E27FC236}">
                  <a16:creationId xmlns:a16="http://schemas.microsoft.com/office/drawing/2014/main" id="{3DC633EE-B65A-4740-85EE-66FF861BF237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Escalabilidade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0" name="Google Shape;470;p19">
            <a:extLst>
              <a:ext uri="{FF2B5EF4-FFF2-40B4-BE49-F238E27FC236}">
                <a16:creationId xmlns:a16="http://schemas.microsoft.com/office/drawing/2014/main" id="{E7D1DF07-FD1D-49AB-B32A-3DD3B2FA7593}"/>
              </a:ext>
            </a:extLst>
          </p:cNvPr>
          <p:cNvGrpSpPr/>
          <p:nvPr/>
        </p:nvGrpSpPr>
        <p:grpSpPr>
          <a:xfrm>
            <a:off x="1604354" y="3580078"/>
            <a:ext cx="2536287" cy="754816"/>
            <a:chOff x="5882074" y="1207425"/>
            <a:chExt cx="2536287" cy="754816"/>
          </a:xfrm>
        </p:grpSpPr>
        <p:sp>
          <p:nvSpPr>
            <p:cNvPr id="131" name="Google Shape;471;p19">
              <a:extLst>
                <a:ext uri="{FF2B5EF4-FFF2-40B4-BE49-F238E27FC236}">
                  <a16:creationId xmlns:a16="http://schemas.microsoft.com/office/drawing/2014/main" id="{7CC5EA36-A20D-41FB-B0A4-876F8A9C2A78}"/>
                </a:ext>
              </a:extLst>
            </p:cNvPr>
            <p:cNvSpPr txBox="1"/>
            <p:nvPr/>
          </p:nvSpPr>
          <p:spPr>
            <a:xfrm>
              <a:off x="5882074" y="1389541"/>
              <a:ext cx="253628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Uma série de opções de recursos para as mais variadas aplicações de alcance global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472;p19">
              <a:extLst>
                <a:ext uri="{FF2B5EF4-FFF2-40B4-BE49-F238E27FC236}">
                  <a16:creationId xmlns:a16="http://schemas.microsoft.com/office/drawing/2014/main" id="{CF7F35C7-164B-429B-84FE-84F1BF02BC1D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Flexbilidade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4919D8CF-A8F8-4B44-B730-16A98594983B}"/>
              </a:ext>
            </a:extLst>
          </p:cNvPr>
          <p:cNvSpPr txBox="1"/>
          <p:nvPr/>
        </p:nvSpPr>
        <p:spPr>
          <a:xfrm>
            <a:off x="1109217" y="4795701"/>
            <a:ext cx="224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latin typeface="Fira Sans Condensed SemiBold" panose="020B0603050000020004" pitchFamily="34" charset="0"/>
                <a:hlinkClick r:id="rId2"/>
              </a:rPr>
              <a:t>Six Advantages of Cloud Computing</a:t>
            </a:r>
            <a:endParaRPr lang="pt-BR" sz="1000" i="1" dirty="0">
              <a:latin typeface="Fira Sans Condensed SemiBold" panose="020B0603050000020004" pitchFamily="34" charset="0"/>
            </a:endParaRPr>
          </a:p>
        </p:txBody>
      </p:sp>
      <p:pic>
        <p:nvPicPr>
          <p:cNvPr id="136" name="Imagem 135">
            <a:extLst>
              <a:ext uri="{FF2B5EF4-FFF2-40B4-BE49-F238E27FC236}">
                <a16:creationId xmlns:a16="http://schemas.microsoft.com/office/drawing/2014/main" id="{57AEBC45-C258-475A-9E3E-9A6942B8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84" y="1502216"/>
            <a:ext cx="458553" cy="458553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3FD19A06-6A4D-4616-AECC-C4F8FC24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80" y="2640581"/>
            <a:ext cx="404903" cy="404903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DEBF2ACE-CC95-4034-90D3-44253946F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4" y="3680979"/>
            <a:ext cx="513184" cy="513184"/>
          </a:xfrm>
          <a:prstGeom prst="rect">
            <a:avLst/>
          </a:prstGeom>
        </p:spPr>
      </p:pic>
      <p:sp>
        <p:nvSpPr>
          <p:cNvPr id="141" name="Google Shape;471;p19">
            <a:extLst>
              <a:ext uri="{FF2B5EF4-FFF2-40B4-BE49-F238E27FC236}">
                <a16:creationId xmlns:a16="http://schemas.microsoft.com/office/drawing/2014/main" id="{B020B225-7D17-4996-8606-EC3416780ABB}"/>
              </a:ext>
            </a:extLst>
          </p:cNvPr>
          <p:cNvSpPr txBox="1"/>
          <p:nvPr/>
        </p:nvSpPr>
        <p:spPr>
          <a:xfrm>
            <a:off x="62434" y="4755621"/>
            <a:ext cx="1225665" cy="2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Maiores detalhes: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3" name="Google Shape;1078;p47">
            <a:extLst>
              <a:ext uri="{FF2B5EF4-FFF2-40B4-BE49-F238E27FC236}">
                <a16:creationId xmlns:a16="http://schemas.microsoft.com/office/drawing/2014/main" id="{F9B827C3-D5D3-47B9-9963-7EFC43C1714B}"/>
              </a:ext>
            </a:extLst>
          </p:cNvPr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35" name="Google Shape;1079;p47">
              <a:extLst>
                <a:ext uri="{FF2B5EF4-FFF2-40B4-BE49-F238E27FC236}">
                  <a16:creationId xmlns:a16="http://schemas.microsoft.com/office/drawing/2014/main" id="{21106B57-6B52-4F61-80C2-961A10A0ADC5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80;p47">
              <a:extLst>
                <a:ext uri="{FF2B5EF4-FFF2-40B4-BE49-F238E27FC236}">
                  <a16:creationId xmlns:a16="http://schemas.microsoft.com/office/drawing/2014/main" id="{AF629EF5-A6BA-4E95-B918-D17E9662FD44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81;p47">
              <a:extLst>
                <a:ext uri="{FF2B5EF4-FFF2-40B4-BE49-F238E27FC236}">
                  <a16:creationId xmlns:a16="http://schemas.microsoft.com/office/drawing/2014/main" id="{446FD102-703F-4CFD-890D-7C96CC701241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82;p47">
              <a:extLst>
                <a:ext uri="{FF2B5EF4-FFF2-40B4-BE49-F238E27FC236}">
                  <a16:creationId xmlns:a16="http://schemas.microsoft.com/office/drawing/2014/main" id="{26987602-F656-4C3B-94AE-B79402292249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83;p47">
              <a:extLst>
                <a:ext uri="{FF2B5EF4-FFF2-40B4-BE49-F238E27FC236}">
                  <a16:creationId xmlns:a16="http://schemas.microsoft.com/office/drawing/2014/main" id="{8A9024CB-7876-4E41-BA49-12F3802BD0BC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84;p47">
              <a:extLst>
                <a:ext uri="{FF2B5EF4-FFF2-40B4-BE49-F238E27FC236}">
                  <a16:creationId xmlns:a16="http://schemas.microsoft.com/office/drawing/2014/main" id="{3A931504-1130-4D58-BC5A-0038AB2ADBED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85;p47">
              <a:extLst>
                <a:ext uri="{FF2B5EF4-FFF2-40B4-BE49-F238E27FC236}">
                  <a16:creationId xmlns:a16="http://schemas.microsoft.com/office/drawing/2014/main" id="{F31841FE-2ECE-4743-A57D-805C264FEA3E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86;p47">
              <a:extLst>
                <a:ext uri="{FF2B5EF4-FFF2-40B4-BE49-F238E27FC236}">
                  <a16:creationId xmlns:a16="http://schemas.microsoft.com/office/drawing/2014/main" id="{C82C30E8-B3B6-4D9B-8F70-EC406AB82C76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87;p47">
              <a:extLst>
                <a:ext uri="{FF2B5EF4-FFF2-40B4-BE49-F238E27FC236}">
                  <a16:creationId xmlns:a16="http://schemas.microsoft.com/office/drawing/2014/main" id="{D2DB9D6A-2F67-4200-9BB5-77B6097E548B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88;p47">
              <a:extLst>
                <a:ext uri="{FF2B5EF4-FFF2-40B4-BE49-F238E27FC236}">
                  <a16:creationId xmlns:a16="http://schemas.microsoft.com/office/drawing/2014/main" id="{23FEB139-6554-4762-8804-90B326F4255D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89;p47">
              <a:extLst>
                <a:ext uri="{FF2B5EF4-FFF2-40B4-BE49-F238E27FC236}">
                  <a16:creationId xmlns:a16="http://schemas.microsoft.com/office/drawing/2014/main" id="{F8BB7EF9-7D45-456F-B518-39BD8036B936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90;p47">
              <a:extLst>
                <a:ext uri="{FF2B5EF4-FFF2-40B4-BE49-F238E27FC236}">
                  <a16:creationId xmlns:a16="http://schemas.microsoft.com/office/drawing/2014/main" id="{4B093F98-8133-4639-A350-4E0807416B1D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91;p47">
              <a:extLst>
                <a:ext uri="{FF2B5EF4-FFF2-40B4-BE49-F238E27FC236}">
                  <a16:creationId xmlns:a16="http://schemas.microsoft.com/office/drawing/2014/main" id="{E5ACF1CD-0644-4AA3-B0D3-BCDEA3AD049A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92;p47">
              <a:extLst>
                <a:ext uri="{FF2B5EF4-FFF2-40B4-BE49-F238E27FC236}">
                  <a16:creationId xmlns:a16="http://schemas.microsoft.com/office/drawing/2014/main" id="{EDF19047-43C5-49C9-8DF5-46DD38563C04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93;p47">
              <a:extLst>
                <a:ext uri="{FF2B5EF4-FFF2-40B4-BE49-F238E27FC236}">
                  <a16:creationId xmlns:a16="http://schemas.microsoft.com/office/drawing/2014/main" id="{109FC287-FD82-4342-A6EC-95C51D115AE1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94;p47">
              <a:extLst>
                <a:ext uri="{FF2B5EF4-FFF2-40B4-BE49-F238E27FC236}">
                  <a16:creationId xmlns:a16="http://schemas.microsoft.com/office/drawing/2014/main" id="{2A5784DC-9965-42C0-9805-130008BBA618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95;p47">
              <a:extLst>
                <a:ext uri="{FF2B5EF4-FFF2-40B4-BE49-F238E27FC236}">
                  <a16:creationId xmlns:a16="http://schemas.microsoft.com/office/drawing/2014/main" id="{89E8F203-241A-4A5C-8FA0-146103179DDC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96;p47">
              <a:extLst>
                <a:ext uri="{FF2B5EF4-FFF2-40B4-BE49-F238E27FC236}">
                  <a16:creationId xmlns:a16="http://schemas.microsoft.com/office/drawing/2014/main" id="{11179492-8E45-4EDA-993F-FA4BE960C27D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97;p47">
              <a:extLst>
                <a:ext uri="{FF2B5EF4-FFF2-40B4-BE49-F238E27FC236}">
                  <a16:creationId xmlns:a16="http://schemas.microsoft.com/office/drawing/2014/main" id="{41C7D2B9-14C6-4FBE-B2B1-CE9D803028EE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98;p47">
              <a:extLst>
                <a:ext uri="{FF2B5EF4-FFF2-40B4-BE49-F238E27FC236}">
                  <a16:creationId xmlns:a16="http://schemas.microsoft.com/office/drawing/2014/main" id="{93B00918-17BE-4EB3-A065-7D1C30689C6F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99;p47">
              <a:extLst>
                <a:ext uri="{FF2B5EF4-FFF2-40B4-BE49-F238E27FC236}">
                  <a16:creationId xmlns:a16="http://schemas.microsoft.com/office/drawing/2014/main" id="{C06379A9-FAF6-4A09-B1B9-124FE447CB22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00;p47">
              <a:extLst>
                <a:ext uri="{FF2B5EF4-FFF2-40B4-BE49-F238E27FC236}">
                  <a16:creationId xmlns:a16="http://schemas.microsoft.com/office/drawing/2014/main" id="{904A9CC9-162F-47AD-A5DA-3550CE00B49E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101;p47">
            <a:extLst>
              <a:ext uri="{FF2B5EF4-FFF2-40B4-BE49-F238E27FC236}">
                <a16:creationId xmlns:a16="http://schemas.microsoft.com/office/drawing/2014/main" id="{744E1EA0-517E-4333-9238-28B2557457A4}"/>
              </a:ext>
            </a:extLst>
          </p:cNvPr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62" name="Google Shape;1102;p47">
              <a:extLst>
                <a:ext uri="{FF2B5EF4-FFF2-40B4-BE49-F238E27FC236}">
                  <a16:creationId xmlns:a16="http://schemas.microsoft.com/office/drawing/2014/main" id="{C3BB43F0-9509-4540-BD58-1C145B26485A}"/>
                </a:ext>
              </a:extLst>
            </p:cNvPr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03;p47">
              <a:extLst>
                <a:ext uri="{FF2B5EF4-FFF2-40B4-BE49-F238E27FC236}">
                  <a16:creationId xmlns:a16="http://schemas.microsoft.com/office/drawing/2014/main" id="{C2744BE0-5391-477B-B4A6-3EDC75713EBA}"/>
                </a:ext>
              </a:extLst>
            </p:cNvPr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04;p47">
              <a:extLst>
                <a:ext uri="{FF2B5EF4-FFF2-40B4-BE49-F238E27FC236}">
                  <a16:creationId xmlns:a16="http://schemas.microsoft.com/office/drawing/2014/main" id="{8C13C770-4127-44C4-AEA9-EC0AEB095D08}"/>
                </a:ext>
              </a:extLst>
            </p:cNvPr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05;p47">
              <a:extLst>
                <a:ext uri="{FF2B5EF4-FFF2-40B4-BE49-F238E27FC236}">
                  <a16:creationId xmlns:a16="http://schemas.microsoft.com/office/drawing/2014/main" id="{7AAECCF8-97F7-4D05-AC91-2DFD3F5A4F85}"/>
                </a:ext>
              </a:extLst>
            </p:cNvPr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06;p47">
              <a:extLst>
                <a:ext uri="{FF2B5EF4-FFF2-40B4-BE49-F238E27FC236}">
                  <a16:creationId xmlns:a16="http://schemas.microsoft.com/office/drawing/2014/main" id="{4E394A48-6CB6-44D4-BAC9-2D0AF3EFD3B4}"/>
                </a:ext>
              </a:extLst>
            </p:cNvPr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07;p47">
              <a:extLst>
                <a:ext uri="{FF2B5EF4-FFF2-40B4-BE49-F238E27FC236}">
                  <a16:creationId xmlns:a16="http://schemas.microsoft.com/office/drawing/2014/main" id="{4B31A10C-ABC3-4EAB-B808-B66569A59506}"/>
                </a:ext>
              </a:extLst>
            </p:cNvPr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08;p47">
              <a:extLst>
                <a:ext uri="{FF2B5EF4-FFF2-40B4-BE49-F238E27FC236}">
                  <a16:creationId xmlns:a16="http://schemas.microsoft.com/office/drawing/2014/main" id="{E25505CC-3F1C-4343-8336-1FF9D9CC5DA4}"/>
                </a:ext>
              </a:extLst>
            </p:cNvPr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09;p47">
              <a:extLst>
                <a:ext uri="{FF2B5EF4-FFF2-40B4-BE49-F238E27FC236}">
                  <a16:creationId xmlns:a16="http://schemas.microsoft.com/office/drawing/2014/main" id="{D85DC928-1141-4EE3-A48C-CB5BE488C83D}"/>
                </a:ext>
              </a:extLst>
            </p:cNvPr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10;p47">
              <a:extLst>
                <a:ext uri="{FF2B5EF4-FFF2-40B4-BE49-F238E27FC236}">
                  <a16:creationId xmlns:a16="http://schemas.microsoft.com/office/drawing/2014/main" id="{3D15F0AD-2EEC-477C-9210-0A3DBA54D7FB}"/>
                </a:ext>
              </a:extLst>
            </p:cNvPr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11;p47">
              <a:extLst>
                <a:ext uri="{FF2B5EF4-FFF2-40B4-BE49-F238E27FC236}">
                  <a16:creationId xmlns:a16="http://schemas.microsoft.com/office/drawing/2014/main" id="{0B71AA3A-818C-4E37-9D52-31EEE487BE7B}"/>
                </a:ext>
              </a:extLst>
            </p:cNvPr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12;p47">
              <a:extLst>
                <a:ext uri="{FF2B5EF4-FFF2-40B4-BE49-F238E27FC236}">
                  <a16:creationId xmlns:a16="http://schemas.microsoft.com/office/drawing/2014/main" id="{ECC0A49A-A3E8-4805-A5C6-066835524957}"/>
                </a:ext>
              </a:extLst>
            </p:cNvPr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13;p47">
              <a:extLst>
                <a:ext uri="{FF2B5EF4-FFF2-40B4-BE49-F238E27FC236}">
                  <a16:creationId xmlns:a16="http://schemas.microsoft.com/office/drawing/2014/main" id="{2C44B870-FA4B-4FF8-928B-F81421CE69C2}"/>
                </a:ext>
              </a:extLst>
            </p:cNvPr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14;p47">
              <a:extLst>
                <a:ext uri="{FF2B5EF4-FFF2-40B4-BE49-F238E27FC236}">
                  <a16:creationId xmlns:a16="http://schemas.microsoft.com/office/drawing/2014/main" id="{8E6A23E0-E0FF-4C14-9D1C-8EB7053B2DDA}"/>
                </a:ext>
              </a:extLst>
            </p:cNvPr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115;p47">
            <a:extLst>
              <a:ext uri="{FF2B5EF4-FFF2-40B4-BE49-F238E27FC236}">
                <a16:creationId xmlns:a16="http://schemas.microsoft.com/office/drawing/2014/main" id="{F4A0879E-1856-4C08-9B05-BEFA73CB3CD7}"/>
              </a:ext>
            </a:extLst>
          </p:cNvPr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306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116;p47">
            <a:extLst>
              <a:ext uri="{FF2B5EF4-FFF2-40B4-BE49-F238E27FC236}">
                <a16:creationId xmlns:a16="http://schemas.microsoft.com/office/drawing/2014/main" id="{78381D3D-FDC4-443C-B4E6-722C2E53F000}"/>
              </a:ext>
            </a:extLst>
          </p:cNvPr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306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2" name="Google Shape;792;p23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Quando temos nosso primeiro contato com AWS…</a:t>
            </a:r>
            <a:endParaRPr dirty="0"/>
          </a:p>
        </p:txBody>
      </p:sp>
      <p:grpSp>
        <p:nvGrpSpPr>
          <p:cNvPr id="152" name="Google Shape;2289;p36">
            <a:extLst>
              <a:ext uri="{FF2B5EF4-FFF2-40B4-BE49-F238E27FC236}">
                <a16:creationId xmlns:a16="http://schemas.microsoft.com/office/drawing/2014/main" id="{75EFE292-6FCD-41FC-9065-8CD38AE0B759}"/>
              </a:ext>
            </a:extLst>
          </p:cNvPr>
          <p:cNvGrpSpPr/>
          <p:nvPr/>
        </p:nvGrpSpPr>
        <p:grpSpPr>
          <a:xfrm>
            <a:off x="310867" y="1542616"/>
            <a:ext cx="2766317" cy="3171237"/>
            <a:chOff x="1459452" y="1467580"/>
            <a:chExt cx="2766317" cy="3171237"/>
          </a:xfrm>
        </p:grpSpPr>
        <p:sp>
          <p:nvSpPr>
            <p:cNvPr id="153" name="Google Shape;2290;p36">
              <a:extLst>
                <a:ext uri="{FF2B5EF4-FFF2-40B4-BE49-F238E27FC236}">
                  <a16:creationId xmlns:a16="http://schemas.microsoft.com/office/drawing/2014/main" id="{830139BC-48D9-4D55-AFD0-28A6842AA231}"/>
                </a:ext>
              </a:extLst>
            </p:cNvPr>
            <p:cNvSpPr/>
            <p:nvPr/>
          </p:nvSpPr>
          <p:spPr>
            <a:xfrm>
              <a:off x="1523186" y="3198071"/>
              <a:ext cx="2570752" cy="60129"/>
            </a:xfrm>
            <a:custGeom>
              <a:avLst/>
              <a:gdLst/>
              <a:ahLst/>
              <a:cxnLst/>
              <a:rect l="l" t="t" r="r" b="b"/>
              <a:pathLst>
                <a:path w="118386" h="2769" extrusionOk="0">
                  <a:moveTo>
                    <a:pt x="1402" y="0"/>
                  </a:moveTo>
                  <a:cubicBezTo>
                    <a:pt x="634" y="0"/>
                    <a:pt x="1" y="601"/>
                    <a:pt x="1" y="1368"/>
                  </a:cubicBezTo>
                  <a:cubicBezTo>
                    <a:pt x="1" y="2135"/>
                    <a:pt x="634" y="2769"/>
                    <a:pt x="1402" y="2769"/>
                  </a:cubicBezTo>
                  <a:lnTo>
                    <a:pt x="117017" y="2769"/>
                  </a:lnTo>
                  <a:cubicBezTo>
                    <a:pt x="117785" y="2769"/>
                    <a:pt x="118385" y="2135"/>
                    <a:pt x="118385" y="1368"/>
                  </a:cubicBezTo>
                  <a:cubicBezTo>
                    <a:pt x="118385" y="601"/>
                    <a:pt x="117785" y="0"/>
                    <a:pt x="117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91;p36">
              <a:extLst>
                <a:ext uri="{FF2B5EF4-FFF2-40B4-BE49-F238E27FC236}">
                  <a16:creationId xmlns:a16="http://schemas.microsoft.com/office/drawing/2014/main" id="{6BBE14B5-702E-4CE7-B214-16ED2F235A79}"/>
                </a:ext>
              </a:extLst>
            </p:cNvPr>
            <p:cNvSpPr/>
            <p:nvPr/>
          </p:nvSpPr>
          <p:spPr>
            <a:xfrm>
              <a:off x="3446331" y="3198071"/>
              <a:ext cx="647606" cy="60129"/>
            </a:xfrm>
            <a:custGeom>
              <a:avLst/>
              <a:gdLst/>
              <a:ahLst/>
              <a:cxnLst/>
              <a:rect l="l" t="t" r="r" b="b"/>
              <a:pathLst>
                <a:path w="29823" h="2769" extrusionOk="0">
                  <a:moveTo>
                    <a:pt x="1368" y="0"/>
                  </a:moveTo>
                  <a:cubicBezTo>
                    <a:pt x="601" y="0"/>
                    <a:pt x="1" y="601"/>
                    <a:pt x="1" y="1368"/>
                  </a:cubicBezTo>
                  <a:cubicBezTo>
                    <a:pt x="1" y="2135"/>
                    <a:pt x="601" y="2769"/>
                    <a:pt x="1368" y="2769"/>
                  </a:cubicBezTo>
                  <a:lnTo>
                    <a:pt x="28454" y="2769"/>
                  </a:lnTo>
                  <a:cubicBezTo>
                    <a:pt x="29222" y="2769"/>
                    <a:pt x="29822" y="2135"/>
                    <a:pt x="29822" y="1368"/>
                  </a:cubicBezTo>
                  <a:cubicBezTo>
                    <a:pt x="29822" y="601"/>
                    <a:pt x="29222" y="0"/>
                    <a:pt x="28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92;p36">
              <a:extLst>
                <a:ext uri="{FF2B5EF4-FFF2-40B4-BE49-F238E27FC236}">
                  <a16:creationId xmlns:a16="http://schemas.microsoft.com/office/drawing/2014/main" id="{845117F7-4C59-4A5B-BE4B-05B5D5C14E62}"/>
                </a:ext>
              </a:extLst>
            </p:cNvPr>
            <p:cNvSpPr/>
            <p:nvPr/>
          </p:nvSpPr>
          <p:spPr>
            <a:xfrm>
              <a:off x="2069340" y="3256535"/>
              <a:ext cx="1931158" cy="210071"/>
            </a:xfrm>
            <a:custGeom>
              <a:avLst/>
              <a:gdLst/>
              <a:ahLst/>
              <a:cxnLst/>
              <a:rect l="l" t="t" r="r" b="b"/>
              <a:pathLst>
                <a:path w="88932" h="9674" extrusionOk="0">
                  <a:moveTo>
                    <a:pt x="1" y="0"/>
                  </a:moveTo>
                  <a:lnTo>
                    <a:pt x="1" y="9674"/>
                  </a:lnTo>
                  <a:lnTo>
                    <a:pt x="88931" y="9674"/>
                  </a:lnTo>
                  <a:lnTo>
                    <a:pt x="889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93;p36">
              <a:extLst>
                <a:ext uri="{FF2B5EF4-FFF2-40B4-BE49-F238E27FC236}">
                  <a16:creationId xmlns:a16="http://schemas.microsoft.com/office/drawing/2014/main" id="{59C6B149-BF3F-485E-8E06-476D4294FF0A}"/>
                </a:ext>
              </a:extLst>
            </p:cNvPr>
            <p:cNvSpPr/>
            <p:nvPr/>
          </p:nvSpPr>
          <p:spPr>
            <a:xfrm>
              <a:off x="3947579" y="3258178"/>
              <a:ext cx="82604" cy="1334278"/>
            </a:xfrm>
            <a:custGeom>
              <a:avLst/>
              <a:gdLst/>
              <a:ahLst/>
              <a:cxnLst/>
              <a:rect l="l" t="t" r="r" b="b"/>
              <a:pathLst>
                <a:path w="3804" h="61445" extrusionOk="0">
                  <a:moveTo>
                    <a:pt x="1" y="1"/>
                  </a:moveTo>
                  <a:lnTo>
                    <a:pt x="1135" y="61445"/>
                  </a:lnTo>
                  <a:lnTo>
                    <a:pt x="3804" y="61445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94;p36">
              <a:extLst>
                <a:ext uri="{FF2B5EF4-FFF2-40B4-BE49-F238E27FC236}">
                  <a16:creationId xmlns:a16="http://schemas.microsoft.com/office/drawing/2014/main" id="{C03E5350-6C46-47D6-A5D3-C478C8970A78}"/>
                </a:ext>
              </a:extLst>
            </p:cNvPr>
            <p:cNvSpPr/>
            <p:nvPr/>
          </p:nvSpPr>
          <p:spPr>
            <a:xfrm>
              <a:off x="3381881" y="3258178"/>
              <a:ext cx="210788" cy="1334278"/>
            </a:xfrm>
            <a:custGeom>
              <a:avLst/>
              <a:gdLst/>
              <a:ahLst/>
              <a:cxnLst/>
              <a:rect l="l" t="t" r="r" b="b"/>
              <a:pathLst>
                <a:path w="9707" h="61445" extrusionOk="0">
                  <a:moveTo>
                    <a:pt x="6038" y="1"/>
                  </a:moveTo>
                  <a:lnTo>
                    <a:pt x="0" y="61445"/>
                  </a:lnTo>
                  <a:lnTo>
                    <a:pt x="2669" y="61445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95;p36">
              <a:extLst>
                <a:ext uri="{FF2B5EF4-FFF2-40B4-BE49-F238E27FC236}">
                  <a16:creationId xmlns:a16="http://schemas.microsoft.com/office/drawing/2014/main" id="{155FCA45-E081-4245-B618-B067846A79A6}"/>
                </a:ext>
              </a:extLst>
            </p:cNvPr>
            <p:cNvSpPr/>
            <p:nvPr/>
          </p:nvSpPr>
          <p:spPr>
            <a:xfrm>
              <a:off x="2024433" y="3258178"/>
              <a:ext cx="82604" cy="1334278"/>
            </a:xfrm>
            <a:custGeom>
              <a:avLst/>
              <a:gdLst/>
              <a:ahLst/>
              <a:cxnLst/>
              <a:rect l="l" t="t" r="r" b="b"/>
              <a:pathLst>
                <a:path w="3804" h="61445" extrusionOk="0">
                  <a:moveTo>
                    <a:pt x="1" y="1"/>
                  </a:moveTo>
                  <a:lnTo>
                    <a:pt x="1135" y="61445"/>
                  </a:lnTo>
                  <a:lnTo>
                    <a:pt x="3803" y="6144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96;p36">
              <a:extLst>
                <a:ext uri="{FF2B5EF4-FFF2-40B4-BE49-F238E27FC236}">
                  <a16:creationId xmlns:a16="http://schemas.microsoft.com/office/drawing/2014/main" id="{B38CCA73-A99F-477D-8034-71B2B15AE546}"/>
                </a:ext>
              </a:extLst>
            </p:cNvPr>
            <p:cNvSpPr/>
            <p:nvPr/>
          </p:nvSpPr>
          <p:spPr>
            <a:xfrm>
              <a:off x="1459452" y="3258178"/>
              <a:ext cx="210809" cy="1334278"/>
            </a:xfrm>
            <a:custGeom>
              <a:avLst/>
              <a:gdLst/>
              <a:ahLst/>
              <a:cxnLst/>
              <a:rect l="l" t="t" r="r" b="b"/>
              <a:pathLst>
                <a:path w="9708" h="61445" extrusionOk="0">
                  <a:moveTo>
                    <a:pt x="6004" y="1"/>
                  </a:moveTo>
                  <a:lnTo>
                    <a:pt x="0" y="61445"/>
                  </a:lnTo>
                  <a:lnTo>
                    <a:pt x="2635" y="61445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97;p36">
              <a:extLst>
                <a:ext uri="{FF2B5EF4-FFF2-40B4-BE49-F238E27FC236}">
                  <a16:creationId xmlns:a16="http://schemas.microsoft.com/office/drawing/2014/main" id="{2A213555-C2D9-4EA5-A8C3-9EC9E6408F1F}"/>
                </a:ext>
              </a:extLst>
            </p:cNvPr>
            <p:cNvSpPr/>
            <p:nvPr/>
          </p:nvSpPr>
          <p:spPr>
            <a:xfrm>
              <a:off x="2956680" y="2937295"/>
              <a:ext cx="186184" cy="260797"/>
            </a:xfrm>
            <a:custGeom>
              <a:avLst/>
              <a:gdLst/>
              <a:ahLst/>
              <a:cxnLst/>
              <a:rect l="l" t="t" r="r" b="b"/>
              <a:pathLst>
                <a:path w="8574" h="12010" extrusionOk="0">
                  <a:moveTo>
                    <a:pt x="0" y="1"/>
                  </a:moveTo>
                  <a:lnTo>
                    <a:pt x="2435" y="12009"/>
                  </a:lnTo>
                  <a:lnTo>
                    <a:pt x="8573" y="12009"/>
                  </a:lnTo>
                  <a:lnTo>
                    <a:pt x="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98;p36">
              <a:extLst>
                <a:ext uri="{FF2B5EF4-FFF2-40B4-BE49-F238E27FC236}">
                  <a16:creationId xmlns:a16="http://schemas.microsoft.com/office/drawing/2014/main" id="{4EF1A4F9-203D-4E21-9D43-F06A316EC21E}"/>
                </a:ext>
              </a:extLst>
            </p:cNvPr>
            <p:cNvSpPr/>
            <p:nvPr/>
          </p:nvSpPr>
          <p:spPr>
            <a:xfrm>
              <a:off x="2707522" y="2708397"/>
              <a:ext cx="672926" cy="435386"/>
            </a:xfrm>
            <a:custGeom>
              <a:avLst/>
              <a:gdLst/>
              <a:ahLst/>
              <a:cxnLst/>
              <a:rect l="l" t="t" r="r" b="b"/>
              <a:pathLst>
                <a:path w="30989" h="20050" extrusionOk="0">
                  <a:moveTo>
                    <a:pt x="2802" y="1"/>
                  </a:moveTo>
                  <a:cubicBezTo>
                    <a:pt x="1901" y="1"/>
                    <a:pt x="1134" y="701"/>
                    <a:pt x="1100" y="1602"/>
                  </a:cubicBezTo>
                  <a:lnTo>
                    <a:pt x="66" y="18447"/>
                  </a:lnTo>
                  <a:cubicBezTo>
                    <a:pt x="1" y="19296"/>
                    <a:pt x="671" y="20049"/>
                    <a:pt x="1513" y="20049"/>
                  </a:cubicBezTo>
                  <a:cubicBezTo>
                    <a:pt x="1531" y="20049"/>
                    <a:pt x="1549" y="20049"/>
                    <a:pt x="1567" y="20048"/>
                  </a:cubicBezTo>
                  <a:lnTo>
                    <a:pt x="28220" y="20048"/>
                  </a:lnTo>
                  <a:cubicBezTo>
                    <a:pt x="29087" y="20048"/>
                    <a:pt x="29854" y="19348"/>
                    <a:pt x="29921" y="18447"/>
                  </a:cubicBezTo>
                  <a:lnTo>
                    <a:pt x="30922" y="1602"/>
                  </a:lnTo>
                  <a:cubicBezTo>
                    <a:pt x="30988" y="735"/>
                    <a:pt x="30288" y="1"/>
                    <a:pt x="29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99;p36">
              <a:extLst>
                <a:ext uri="{FF2B5EF4-FFF2-40B4-BE49-F238E27FC236}">
                  <a16:creationId xmlns:a16="http://schemas.microsoft.com/office/drawing/2014/main" id="{60143A7D-D754-4B38-9CE3-03ECF0CBDA58}"/>
                </a:ext>
              </a:extLst>
            </p:cNvPr>
            <p:cNvSpPr/>
            <p:nvPr/>
          </p:nvSpPr>
          <p:spPr>
            <a:xfrm>
              <a:off x="2698836" y="2708397"/>
              <a:ext cx="672188" cy="435386"/>
            </a:xfrm>
            <a:custGeom>
              <a:avLst/>
              <a:gdLst/>
              <a:ahLst/>
              <a:cxnLst/>
              <a:rect l="l" t="t" r="r" b="b"/>
              <a:pathLst>
                <a:path w="30955" h="20050" extrusionOk="0">
                  <a:moveTo>
                    <a:pt x="2768" y="1"/>
                  </a:moveTo>
                  <a:cubicBezTo>
                    <a:pt x="1867" y="1"/>
                    <a:pt x="1133" y="701"/>
                    <a:pt x="1067" y="1602"/>
                  </a:cubicBezTo>
                  <a:lnTo>
                    <a:pt x="66" y="18447"/>
                  </a:lnTo>
                  <a:cubicBezTo>
                    <a:pt x="1" y="19296"/>
                    <a:pt x="639" y="20049"/>
                    <a:pt x="1511" y="20049"/>
                  </a:cubicBezTo>
                  <a:cubicBezTo>
                    <a:pt x="1529" y="20049"/>
                    <a:pt x="1548" y="20049"/>
                    <a:pt x="1567" y="20048"/>
                  </a:cubicBezTo>
                  <a:lnTo>
                    <a:pt x="28186" y="20048"/>
                  </a:lnTo>
                  <a:cubicBezTo>
                    <a:pt x="29087" y="20048"/>
                    <a:pt x="29821" y="19348"/>
                    <a:pt x="29887" y="18447"/>
                  </a:cubicBezTo>
                  <a:lnTo>
                    <a:pt x="30921" y="1602"/>
                  </a:lnTo>
                  <a:cubicBezTo>
                    <a:pt x="30955" y="735"/>
                    <a:pt x="30288" y="1"/>
                    <a:pt x="29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00;p36">
              <a:extLst>
                <a:ext uri="{FF2B5EF4-FFF2-40B4-BE49-F238E27FC236}">
                  <a16:creationId xmlns:a16="http://schemas.microsoft.com/office/drawing/2014/main" id="{7BB0D065-5245-4FE9-AAE8-AD15A9765D61}"/>
                </a:ext>
              </a:extLst>
            </p:cNvPr>
            <p:cNvSpPr/>
            <p:nvPr/>
          </p:nvSpPr>
          <p:spPr>
            <a:xfrm>
              <a:off x="2717641" y="2725791"/>
              <a:ext cx="635272" cy="399860"/>
            </a:xfrm>
            <a:custGeom>
              <a:avLst/>
              <a:gdLst/>
              <a:ahLst/>
              <a:cxnLst/>
              <a:rect l="l" t="t" r="r" b="b"/>
              <a:pathLst>
                <a:path w="29255" h="18414" extrusionOk="0">
                  <a:moveTo>
                    <a:pt x="1902" y="0"/>
                  </a:moveTo>
                  <a:cubicBezTo>
                    <a:pt x="1435" y="34"/>
                    <a:pt x="1068" y="401"/>
                    <a:pt x="1035" y="834"/>
                  </a:cubicBezTo>
                  <a:lnTo>
                    <a:pt x="1" y="17713"/>
                  </a:lnTo>
                  <a:cubicBezTo>
                    <a:pt x="1" y="17880"/>
                    <a:pt x="67" y="18080"/>
                    <a:pt x="201" y="18213"/>
                  </a:cubicBezTo>
                  <a:cubicBezTo>
                    <a:pt x="334" y="18347"/>
                    <a:pt x="501" y="18414"/>
                    <a:pt x="701" y="18414"/>
                  </a:cubicBezTo>
                  <a:lnTo>
                    <a:pt x="27320" y="18414"/>
                  </a:lnTo>
                  <a:cubicBezTo>
                    <a:pt x="27787" y="18414"/>
                    <a:pt x="28154" y="18047"/>
                    <a:pt x="28187" y="17580"/>
                  </a:cubicBezTo>
                  <a:lnTo>
                    <a:pt x="29221" y="734"/>
                  </a:lnTo>
                  <a:cubicBezTo>
                    <a:pt x="29255" y="334"/>
                    <a:pt x="28921" y="0"/>
                    <a:pt x="28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1;p36">
              <a:extLst>
                <a:ext uri="{FF2B5EF4-FFF2-40B4-BE49-F238E27FC236}">
                  <a16:creationId xmlns:a16="http://schemas.microsoft.com/office/drawing/2014/main" id="{AFAE6DAB-008F-41DB-B7CC-0AB20BE79525}"/>
                </a:ext>
              </a:extLst>
            </p:cNvPr>
            <p:cNvSpPr/>
            <p:nvPr/>
          </p:nvSpPr>
          <p:spPr>
            <a:xfrm>
              <a:off x="2986386" y="2708397"/>
              <a:ext cx="149225" cy="128227"/>
            </a:xfrm>
            <a:custGeom>
              <a:avLst/>
              <a:gdLst/>
              <a:ahLst/>
              <a:cxnLst/>
              <a:rect l="l" t="t" r="r" b="b"/>
              <a:pathLst>
                <a:path w="6872" h="5905" extrusionOk="0">
                  <a:moveTo>
                    <a:pt x="0" y="1"/>
                  </a:moveTo>
                  <a:lnTo>
                    <a:pt x="1735" y="5905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2;p36">
              <a:extLst>
                <a:ext uri="{FF2B5EF4-FFF2-40B4-BE49-F238E27FC236}">
                  <a16:creationId xmlns:a16="http://schemas.microsoft.com/office/drawing/2014/main" id="{FE30F518-D7F7-4C4B-AC8C-F00D2C8570B5}"/>
                </a:ext>
              </a:extLst>
            </p:cNvPr>
            <p:cNvSpPr/>
            <p:nvPr/>
          </p:nvSpPr>
          <p:spPr>
            <a:xfrm>
              <a:off x="2086734" y="2382455"/>
              <a:ext cx="18132" cy="25363"/>
            </a:xfrm>
            <a:custGeom>
              <a:avLst/>
              <a:gdLst/>
              <a:ahLst/>
              <a:cxnLst/>
              <a:rect l="l" t="t" r="r" b="b"/>
              <a:pathLst>
                <a:path w="835" h="1168" extrusionOk="0">
                  <a:moveTo>
                    <a:pt x="367" y="0"/>
                  </a:moveTo>
                  <a:cubicBezTo>
                    <a:pt x="134" y="33"/>
                    <a:pt x="0" y="300"/>
                    <a:pt x="34" y="634"/>
                  </a:cubicBezTo>
                  <a:cubicBezTo>
                    <a:pt x="101" y="934"/>
                    <a:pt x="301" y="1168"/>
                    <a:pt x="501" y="1168"/>
                  </a:cubicBezTo>
                  <a:cubicBezTo>
                    <a:pt x="701" y="1134"/>
                    <a:pt x="834" y="867"/>
                    <a:pt x="801" y="567"/>
                  </a:cubicBezTo>
                  <a:cubicBezTo>
                    <a:pt x="768" y="234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03;p36">
              <a:extLst>
                <a:ext uri="{FF2B5EF4-FFF2-40B4-BE49-F238E27FC236}">
                  <a16:creationId xmlns:a16="http://schemas.microsoft.com/office/drawing/2014/main" id="{F87CCFC9-BE47-4B62-B89F-EA1163A18700}"/>
                </a:ext>
              </a:extLst>
            </p:cNvPr>
            <p:cNvSpPr/>
            <p:nvPr/>
          </p:nvSpPr>
          <p:spPr>
            <a:xfrm>
              <a:off x="2095420" y="2406342"/>
              <a:ext cx="31183" cy="57154"/>
            </a:xfrm>
            <a:custGeom>
              <a:avLst/>
              <a:gdLst/>
              <a:ahLst/>
              <a:cxnLst/>
              <a:rect l="l" t="t" r="r" b="b"/>
              <a:pathLst>
                <a:path w="1436" h="2632" extrusionOk="0">
                  <a:moveTo>
                    <a:pt x="1" y="1"/>
                  </a:moveTo>
                  <a:lnTo>
                    <a:pt x="134" y="2603"/>
                  </a:lnTo>
                  <a:cubicBezTo>
                    <a:pt x="134" y="2603"/>
                    <a:pt x="279" y="2632"/>
                    <a:pt x="482" y="2632"/>
                  </a:cubicBezTo>
                  <a:cubicBezTo>
                    <a:pt x="765" y="2632"/>
                    <a:pt x="1163" y="2575"/>
                    <a:pt x="1435" y="2302"/>
                  </a:cubicBezTo>
                  <a:cubicBezTo>
                    <a:pt x="868" y="1602"/>
                    <a:pt x="368" y="83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04;p36">
              <a:extLst>
                <a:ext uri="{FF2B5EF4-FFF2-40B4-BE49-F238E27FC236}">
                  <a16:creationId xmlns:a16="http://schemas.microsoft.com/office/drawing/2014/main" id="{CCAFE7F4-33E4-46CC-8203-E3F3CAD5794E}"/>
                </a:ext>
              </a:extLst>
            </p:cNvPr>
            <p:cNvSpPr/>
            <p:nvPr/>
          </p:nvSpPr>
          <p:spPr>
            <a:xfrm>
              <a:off x="2059199" y="2339525"/>
              <a:ext cx="34071" cy="29902"/>
            </a:xfrm>
            <a:custGeom>
              <a:avLst/>
              <a:gdLst/>
              <a:ahLst/>
              <a:cxnLst/>
              <a:rect l="l" t="t" r="r" b="b"/>
              <a:pathLst>
                <a:path w="1569" h="1377" extrusionOk="0">
                  <a:moveTo>
                    <a:pt x="1388" y="0"/>
                  </a:moveTo>
                  <a:cubicBezTo>
                    <a:pt x="1371" y="0"/>
                    <a:pt x="1353" y="3"/>
                    <a:pt x="1335" y="9"/>
                  </a:cubicBezTo>
                  <a:cubicBezTo>
                    <a:pt x="768" y="142"/>
                    <a:pt x="268" y="543"/>
                    <a:pt x="68" y="1110"/>
                  </a:cubicBezTo>
                  <a:cubicBezTo>
                    <a:pt x="1" y="1210"/>
                    <a:pt x="68" y="1343"/>
                    <a:pt x="168" y="1377"/>
                  </a:cubicBezTo>
                  <a:lnTo>
                    <a:pt x="268" y="1377"/>
                  </a:lnTo>
                  <a:cubicBezTo>
                    <a:pt x="301" y="1377"/>
                    <a:pt x="368" y="1310"/>
                    <a:pt x="401" y="1277"/>
                  </a:cubicBezTo>
                  <a:cubicBezTo>
                    <a:pt x="568" y="810"/>
                    <a:pt x="935" y="476"/>
                    <a:pt x="1402" y="376"/>
                  </a:cubicBezTo>
                  <a:cubicBezTo>
                    <a:pt x="1502" y="343"/>
                    <a:pt x="1569" y="242"/>
                    <a:pt x="1569" y="142"/>
                  </a:cubicBezTo>
                  <a:cubicBezTo>
                    <a:pt x="1541" y="60"/>
                    <a:pt x="1469" y="0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05;p36">
              <a:extLst>
                <a:ext uri="{FF2B5EF4-FFF2-40B4-BE49-F238E27FC236}">
                  <a16:creationId xmlns:a16="http://schemas.microsoft.com/office/drawing/2014/main" id="{1955CACC-8FBF-4027-88E1-E30F7D5162CC}"/>
                </a:ext>
              </a:extLst>
            </p:cNvPr>
            <p:cNvSpPr/>
            <p:nvPr/>
          </p:nvSpPr>
          <p:spPr>
            <a:xfrm>
              <a:off x="1877401" y="2504863"/>
              <a:ext cx="189073" cy="231981"/>
            </a:xfrm>
            <a:custGeom>
              <a:avLst/>
              <a:gdLst/>
              <a:ahLst/>
              <a:cxnLst/>
              <a:rect l="l" t="t" r="r" b="b"/>
              <a:pathLst>
                <a:path w="8707" h="10683" extrusionOk="0">
                  <a:moveTo>
                    <a:pt x="234" y="0"/>
                  </a:moveTo>
                  <a:cubicBezTo>
                    <a:pt x="901" y="2402"/>
                    <a:pt x="1401" y="5471"/>
                    <a:pt x="334" y="7873"/>
                  </a:cubicBezTo>
                  <a:cubicBezTo>
                    <a:pt x="0" y="8740"/>
                    <a:pt x="0" y="9240"/>
                    <a:pt x="834" y="9641"/>
                  </a:cubicBezTo>
                  <a:cubicBezTo>
                    <a:pt x="2127" y="10325"/>
                    <a:pt x="3555" y="10682"/>
                    <a:pt x="5001" y="10682"/>
                  </a:cubicBezTo>
                  <a:cubicBezTo>
                    <a:pt x="5457" y="10682"/>
                    <a:pt x="5915" y="10647"/>
                    <a:pt x="6371" y="10575"/>
                  </a:cubicBezTo>
                  <a:cubicBezTo>
                    <a:pt x="8373" y="10241"/>
                    <a:pt x="8706" y="9574"/>
                    <a:pt x="8606" y="9007"/>
                  </a:cubicBezTo>
                  <a:cubicBezTo>
                    <a:pt x="8540" y="8540"/>
                    <a:pt x="8173" y="8173"/>
                    <a:pt x="7706" y="8039"/>
                  </a:cubicBezTo>
                  <a:cubicBezTo>
                    <a:pt x="5571" y="7472"/>
                    <a:pt x="5704" y="6772"/>
                    <a:pt x="5804" y="5805"/>
                  </a:cubicBezTo>
                  <a:cubicBezTo>
                    <a:pt x="5838" y="5371"/>
                    <a:pt x="5971" y="4937"/>
                    <a:pt x="6138" y="4537"/>
                  </a:cubicBezTo>
                  <a:lnTo>
                    <a:pt x="2736" y="1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06;p36">
              <a:extLst>
                <a:ext uri="{FF2B5EF4-FFF2-40B4-BE49-F238E27FC236}">
                  <a16:creationId xmlns:a16="http://schemas.microsoft.com/office/drawing/2014/main" id="{02AE1F1D-7416-4C63-94C1-E66D24D4BEE9}"/>
                </a:ext>
              </a:extLst>
            </p:cNvPr>
            <p:cNvSpPr/>
            <p:nvPr/>
          </p:nvSpPr>
          <p:spPr>
            <a:xfrm>
              <a:off x="1820182" y="2627552"/>
              <a:ext cx="282512" cy="80867"/>
            </a:xfrm>
            <a:custGeom>
              <a:avLst/>
              <a:gdLst/>
              <a:ahLst/>
              <a:cxnLst/>
              <a:rect l="l" t="t" r="r" b="b"/>
              <a:pathLst>
                <a:path w="13010" h="3724" extrusionOk="0">
                  <a:moveTo>
                    <a:pt x="4771" y="0"/>
                  </a:moveTo>
                  <a:cubicBezTo>
                    <a:pt x="2868" y="0"/>
                    <a:pt x="1201" y="88"/>
                    <a:pt x="1201" y="88"/>
                  </a:cubicBezTo>
                  <a:cubicBezTo>
                    <a:pt x="867" y="1089"/>
                    <a:pt x="467" y="2056"/>
                    <a:pt x="0" y="2990"/>
                  </a:cubicBezTo>
                  <a:lnTo>
                    <a:pt x="13009" y="3724"/>
                  </a:lnTo>
                  <a:cubicBezTo>
                    <a:pt x="13009" y="3724"/>
                    <a:pt x="11708" y="1022"/>
                    <a:pt x="9607" y="388"/>
                  </a:cubicBezTo>
                  <a:cubicBezTo>
                    <a:pt x="8599" y="79"/>
                    <a:pt x="6578" y="0"/>
                    <a:pt x="4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07;p36">
              <a:extLst>
                <a:ext uri="{FF2B5EF4-FFF2-40B4-BE49-F238E27FC236}">
                  <a16:creationId xmlns:a16="http://schemas.microsoft.com/office/drawing/2014/main" id="{73827B73-3CF8-4F42-8E4A-5385174A584D}"/>
                </a:ext>
              </a:extLst>
            </p:cNvPr>
            <p:cNvSpPr/>
            <p:nvPr/>
          </p:nvSpPr>
          <p:spPr>
            <a:xfrm>
              <a:off x="1698491" y="2751871"/>
              <a:ext cx="328135" cy="465483"/>
            </a:xfrm>
            <a:custGeom>
              <a:avLst/>
              <a:gdLst/>
              <a:ahLst/>
              <a:cxnLst/>
              <a:rect l="l" t="t" r="r" b="b"/>
              <a:pathLst>
                <a:path w="15111" h="21436" extrusionOk="0">
                  <a:moveTo>
                    <a:pt x="5754" y="15853"/>
                  </a:moveTo>
                  <a:cubicBezTo>
                    <a:pt x="5762" y="15853"/>
                    <a:pt x="5787" y="15862"/>
                    <a:pt x="5838" y="15878"/>
                  </a:cubicBezTo>
                  <a:cubicBezTo>
                    <a:pt x="5868" y="15909"/>
                    <a:pt x="5899" y="15939"/>
                    <a:pt x="5926" y="15970"/>
                  </a:cubicBezTo>
                  <a:lnTo>
                    <a:pt x="5926" y="15970"/>
                  </a:lnTo>
                  <a:cubicBezTo>
                    <a:pt x="5869" y="15939"/>
                    <a:pt x="5817" y="15909"/>
                    <a:pt x="5771" y="15878"/>
                  </a:cubicBezTo>
                  <a:cubicBezTo>
                    <a:pt x="5754" y="15862"/>
                    <a:pt x="5746" y="15853"/>
                    <a:pt x="5754" y="15853"/>
                  </a:cubicBezTo>
                  <a:close/>
                  <a:moveTo>
                    <a:pt x="2769" y="0"/>
                  </a:moveTo>
                  <a:cubicBezTo>
                    <a:pt x="2535" y="667"/>
                    <a:pt x="2335" y="1234"/>
                    <a:pt x="2135" y="1835"/>
                  </a:cubicBezTo>
                  <a:cubicBezTo>
                    <a:pt x="1968" y="2435"/>
                    <a:pt x="1768" y="3036"/>
                    <a:pt x="1601" y="3636"/>
                  </a:cubicBezTo>
                  <a:cubicBezTo>
                    <a:pt x="1301" y="4837"/>
                    <a:pt x="1001" y="6071"/>
                    <a:pt x="767" y="7339"/>
                  </a:cubicBezTo>
                  <a:cubicBezTo>
                    <a:pt x="334" y="9841"/>
                    <a:pt x="0" y="12409"/>
                    <a:pt x="434" y="15311"/>
                  </a:cubicBezTo>
                  <a:cubicBezTo>
                    <a:pt x="534" y="16078"/>
                    <a:pt x="734" y="16846"/>
                    <a:pt x="1001" y="17579"/>
                  </a:cubicBezTo>
                  <a:cubicBezTo>
                    <a:pt x="1067" y="17780"/>
                    <a:pt x="1134" y="17946"/>
                    <a:pt x="1234" y="18147"/>
                  </a:cubicBezTo>
                  <a:lnTo>
                    <a:pt x="1534" y="18747"/>
                  </a:lnTo>
                  <a:lnTo>
                    <a:pt x="1568" y="18847"/>
                  </a:lnTo>
                  <a:cubicBezTo>
                    <a:pt x="1601" y="18914"/>
                    <a:pt x="1668" y="18980"/>
                    <a:pt x="1701" y="19047"/>
                  </a:cubicBezTo>
                  <a:cubicBezTo>
                    <a:pt x="1768" y="19181"/>
                    <a:pt x="1868" y="19281"/>
                    <a:pt x="1968" y="19414"/>
                  </a:cubicBezTo>
                  <a:cubicBezTo>
                    <a:pt x="2102" y="19581"/>
                    <a:pt x="2302" y="19748"/>
                    <a:pt x="2468" y="19881"/>
                  </a:cubicBezTo>
                  <a:cubicBezTo>
                    <a:pt x="2735" y="20081"/>
                    <a:pt x="3002" y="20281"/>
                    <a:pt x="3302" y="20415"/>
                  </a:cubicBezTo>
                  <a:cubicBezTo>
                    <a:pt x="3703" y="20615"/>
                    <a:pt x="4136" y="20782"/>
                    <a:pt x="4570" y="20882"/>
                  </a:cubicBezTo>
                  <a:cubicBezTo>
                    <a:pt x="4937" y="20982"/>
                    <a:pt x="5270" y="21049"/>
                    <a:pt x="5637" y="21115"/>
                  </a:cubicBezTo>
                  <a:cubicBezTo>
                    <a:pt x="6271" y="21249"/>
                    <a:pt x="6938" y="21315"/>
                    <a:pt x="7605" y="21349"/>
                  </a:cubicBezTo>
                  <a:cubicBezTo>
                    <a:pt x="8388" y="21412"/>
                    <a:pt x="9184" y="21435"/>
                    <a:pt x="9976" y="21435"/>
                  </a:cubicBezTo>
                  <a:cubicBezTo>
                    <a:pt x="10433" y="21435"/>
                    <a:pt x="10890" y="21428"/>
                    <a:pt x="11341" y="21416"/>
                  </a:cubicBezTo>
                  <a:cubicBezTo>
                    <a:pt x="12576" y="21382"/>
                    <a:pt x="13810" y="21282"/>
                    <a:pt x="15044" y="21115"/>
                  </a:cubicBezTo>
                  <a:lnTo>
                    <a:pt x="15111" y="18213"/>
                  </a:lnTo>
                  <a:cubicBezTo>
                    <a:pt x="12809" y="17746"/>
                    <a:pt x="10474" y="17313"/>
                    <a:pt x="8339" y="16779"/>
                  </a:cubicBezTo>
                  <a:cubicBezTo>
                    <a:pt x="7772" y="16645"/>
                    <a:pt x="7272" y="16479"/>
                    <a:pt x="6805" y="16345"/>
                  </a:cubicBezTo>
                  <a:cubicBezTo>
                    <a:pt x="6571" y="16245"/>
                    <a:pt x="6338" y="16178"/>
                    <a:pt x="6138" y="16078"/>
                  </a:cubicBezTo>
                  <a:cubicBezTo>
                    <a:pt x="6131" y="16075"/>
                    <a:pt x="6124" y="16072"/>
                    <a:pt x="6117" y="16068"/>
                  </a:cubicBezTo>
                  <a:lnTo>
                    <a:pt x="6117" y="16068"/>
                  </a:lnTo>
                  <a:cubicBezTo>
                    <a:pt x="6102" y="15996"/>
                    <a:pt x="6096" y="15928"/>
                    <a:pt x="6071" y="15878"/>
                  </a:cubicBezTo>
                  <a:cubicBezTo>
                    <a:pt x="5971" y="15478"/>
                    <a:pt x="5904" y="15044"/>
                    <a:pt x="5871" y="14611"/>
                  </a:cubicBezTo>
                  <a:cubicBezTo>
                    <a:pt x="5804" y="13610"/>
                    <a:pt x="5838" y="12609"/>
                    <a:pt x="5971" y="11642"/>
                  </a:cubicBezTo>
                  <a:cubicBezTo>
                    <a:pt x="6071" y="10541"/>
                    <a:pt x="6271" y="9474"/>
                    <a:pt x="6505" y="8440"/>
                  </a:cubicBezTo>
                  <a:cubicBezTo>
                    <a:pt x="6738" y="7339"/>
                    <a:pt x="7005" y="6238"/>
                    <a:pt x="7305" y="5171"/>
                  </a:cubicBezTo>
                  <a:lnTo>
                    <a:pt x="7772" y="3536"/>
                  </a:lnTo>
                  <a:cubicBezTo>
                    <a:pt x="7939" y="3002"/>
                    <a:pt x="8106" y="2435"/>
                    <a:pt x="8273" y="1968"/>
                  </a:cubicBezTo>
                  <a:lnTo>
                    <a:pt x="2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08;p36">
              <a:extLst>
                <a:ext uri="{FF2B5EF4-FFF2-40B4-BE49-F238E27FC236}">
                  <a16:creationId xmlns:a16="http://schemas.microsoft.com/office/drawing/2014/main" id="{DEA27B5E-E1E9-4403-A2E6-46DA62483F6D}"/>
                </a:ext>
              </a:extLst>
            </p:cNvPr>
            <p:cNvSpPr/>
            <p:nvPr/>
          </p:nvSpPr>
          <p:spPr>
            <a:xfrm>
              <a:off x="1686157" y="2676715"/>
              <a:ext cx="240515" cy="287398"/>
            </a:xfrm>
            <a:custGeom>
              <a:avLst/>
              <a:gdLst/>
              <a:ahLst/>
              <a:cxnLst/>
              <a:rect l="l" t="t" r="r" b="b"/>
              <a:pathLst>
                <a:path w="11076" h="13235" extrusionOk="0">
                  <a:moveTo>
                    <a:pt x="6369" y="0"/>
                  </a:moveTo>
                  <a:cubicBezTo>
                    <a:pt x="5931" y="0"/>
                    <a:pt x="5464" y="63"/>
                    <a:pt x="4971" y="192"/>
                  </a:cubicBezTo>
                  <a:cubicBezTo>
                    <a:pt x="935" y="1260"/>
                    <a:pt x="1002" y="6663"/>
                    <a:pt x="1" y="11867"/>
                  </a:cubicBezTo>
                  <a:lnTo>
                    <a:pt x="8140" y="13235"/>
                  </a:lnTo>
                  <a:cubicBezTo>
                    <a:pt x="8140" y="13235"/>
                    <a:pt x="8574" y="13035"/>
                    <a:pt x="9908" y="7698"/>
                  </a:cubicBezTo>
                  <a:cubicBezTo>
                    <a:pt x="11075" y="3057"/>
                    <a:pt x="9434" y="0"/>
                    <a:pt x="6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09;p36">
              <a:extLst>
                <a:ext uri="{FF2B5EF4-FFF2-40B4-BE49-F238E27FC236}">
                  <a16:creationId xmlns:a16="http://schemas.microsoft.com/office/drawing/2014/main" id="{1B322351-763B-4C97-87EE-4E3543C86EAE}"/>
                </a:ext>
              </a:extLst>
            </p:cNvPr>
            <p:cNvSpPr/>
            <p:nvPr/>
          </p:nvSpPr>
          <p:spPr>
            <a:xfrm>
              <a:off x="1980243" y="3121286"/>
              <a:ext cx="150702" cy="92832"/>
            </a:xfrm>
            <a:custGeom>
              <a:avLst/>
              <a:gdLst/>
              <a:ahLst/>
              <a:cxnLst/>
              <a:rect l="l" t="t" r="r" b="b"/>
              <a:pathLst>
                <a:path w="6940" h="4275" extrusionOk="0">
                  <a:moveTo>
                    <a:pt x="3537" y="0"/>
                  </a:moveTo>
                  <a:cubicBezTo>
                    <a:pt x="1802" y="0"/>
                    <a:pt x="1502" y="467"/>
                    <a:pt x="435" y="1468"/>
                  </a:cubicBezTo>
                  <a:lnTo>
                    <a:pt x="1" y="3670"/>
                  </a:lnTo>
                  <a:cubicBezTo>
                    <a:pt x="891" y="4120"/>
                    <a:pt x="1649" y="4274"/>
                    <a:pt x="2271" y="4274"/>
                  </a:cubicBezTo>
                  <a:cubicBezTo>
                    <a:pt x="3631" y="4274"/>
                    <a:pt x="4337" y="3536"/>
                    <a:pt x="4337" y="3536"/>
                  </a:cubicBezTo>
                  <a:lnTo>
                    <a:pt x="6939" y="3536"/>
                  </a:lnTo>
                  <a:lnTo>
                    <a:pt x="6039" y="1435"/>
                  </a:lnTo>
                  <a:cubicBezTo>
                    <a:pt x="5705" y="668"/>
                    <a:pt x="4971" y="134"/>
                    <a:pt x="4171" y="67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10;p36">
              <a:extLst>
                <a:ext uri="{FF2B5EF4-FFF2-40B4-BE49-F238E27FC236}">
                  <a16:creationId xmlns:a16="http://schemas.microsoft.com/office/drawing/2014/main" id="{C8421FD9-8C1B-4D02-9098-07839DDF726C}"/>
                </a:ext>
              </a:extLst>
            </p:cNvPr>
            <p:cNvSpPr/>
            <p:nvPr/>
          </p:nvSpPr>
          <p:spPr>
            <a:xfrm>
              <a:off x="1844546" y="2276139"/>
              <a:ext cx="269005" cy="330220"/>
            </a:xfrm>
            <a:custGeom>
              <a:avLst/>
              <a:gdLst/>
              <a:ahLst/>
              <a:cxnLst/>
              <a:rect l="l" t="t" r="r" b="b"/>
              <a:pathLst>
                <a:path w="12388" h="15207" extrusionOk="0">
                  <a:moveTo>
                    <a:pt x="5944" y="1"/>
                  </a:moveTo>
                  <a:cubicBezTo>
                    <a:pt x="2664" y="1"/>
                    <a:pt x="1" y="3003"/>
                    <a:pt x="679" y="6397"/>
                  </a:cubicBezTo>
                  <a:cubicBezTo>
                    <a:pt x="1380" y="10200"/>
                    <a:pt x="1613" y="12468"/>
                    <a:pt x="3782" y="14169"/>
                  </a:cubicBezTo>
                  <a:cubicBezTo>
                    <a:pt x="4707" y="14887"/>
                    <a:pt x="5730" y="15206"/>
                    <a:pt x="6733" y="15206"/>
                  </a:cubicBezTo>
                  <a:cubicBezTo>
                    <a:pt x="9273" y="15206"/>
                    <a:pt x="11676" y="13156"/>
                    <a:pt x="11987" y="10333"/>
                  </a:cubicBezTo>
                  <a:cubicBezTo>
                    <a:pt x="12388" y="6764"/>
                    <a:pt x="11153" y="1160"/>
                    <a:pt x="7251" y="159"/>
                  </a:cubicBezTo>
                  <a:cubicBezTo>
                    <a:pt x="6809" y="52"/>
                    <a:pt x="6371" y="1"/>
                    <a:pt x="5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11;p36">
              <a:extLst>
                <a:ext uri="{FF2B5EF4-FFF2-40B4-BE49-F238E27FC236}">
                  <a16:creationId xmlns:a16="http://schemas.microsoft.com/office/drawing/2014/main" id="{85420328-1D62-40BF-9DB6-44EAC5E790D0}"/>
                </a:ext>
              </a:extLst>
            </p:cNvPr>
            <p:cNvSpPr/>
            <p:nvPr/>
          </p:nvSpPr>
          <p:spPr>
            <a:xfrm>
              <a:off x="1752800" y="2197009"/>
              <a:ext cx="339753" cy="362923"/>
            </a:xfrm>
            <a:custGeom>
              <a:avLst/>
              <a:gdLst/>
              <a:ahLst/>
              <a:cxnLst/>
              <a:rect l="l" t="t" r="r" b="b"/>
              <a:pathLst>
                <a:path w="15646" h="16713" extrusionOk="0">
                  <a:moveTo>
                    <a:pt x="10216" y="1"/>
                  </a:moveTo>
                  <a:cubicBezTo>
                    <a:pt x="9987" y="1"/>
                    <a:pt x="9751" y="11"/>
                    <a:pt x="9508" y="34"/>
                  </a:cubicBezTo>
                  <a:cubicBezTo>
                    <a:pt x="6872" y="267"/>
                    <a:pt x="6572" y="1668"/>
                    <a:pt x="6572" y="1668"/>
                  </a:cubicBezTo>
                  <a:cubicBezTo>
                    <a:pt x="6572" y="1668"/>
                    <a:pt x="6442" y="1655"/>
                    <a:pt x="6223" y="1655"/>
                  </a:cubicBezTo>
                  <a:cubicBezTo>
                    <a:pt x="5369" y="1655"/>
                    <a:pt x="3171" y="1866"/>
                    <a:pt x="2136" y="3937"/>
                  </a:cubicBezTo>
                  <a:cubicBezTo>
                    <a:pt x="1002" y="6138"/>
                    <a:pt x="2369" y="7339"/>
                    <a:pt x="2369" y="7339"/>
                  </a:cubicBezTo>
                  <a:cubicBezTo>
                    <a:pt x="2369" y="7339"/>
                    <a:pt x="1" y="8006"/>
                    <a:pt x="668" y="11075"/>
                  </a:cubicBezTo>
                  <a:cubicBezTo>
                    <a:pt x="1125" y="13360"/>
                    <a:pt x="2474" y="13720"/>
                    <a:pt x="3278" y="13720"/>
                  </a:cubicBezTo>
                  <a:cubicBezTo>
                    <a:pt x="3649" y="13720"/>
                    <a:pt x="3904" y="13644"/>
                    <a:pt x="3904" y="13644"/>
                  </a:cubicBezTo>
                  <a:lnTo>
                    <a:pt x="3904" y="13644"/>
                  </a:lnTo>
                  <a:cubicBezTo>
                    <a:pt x="3904" y="13644"/>
                    <a:pt x="3337" y="16679"/>
                    <a:pt x="6772" y="16713"/>
                  </a:cubicBezTo>
                  <a:cubicBezTo>
                    <a:pt x="6794" y="16713"/>
                    <a:pt x="6816" y="16713"/>
                    <a:pt x="6838" y="16713"/>
                  </a:cubicBezTo>
                  <a:cubicBezTo>
                    <a:pt x="9742" y="16713"/>
                    <a:pt x="9774" y="14511"/>
                    <a:pt x="9774" y="14511"/>
                  </a:cubicBezTo>
                  <a:cubicBezTo>
                    <a:pt x="9774" y="14511"/>
                    <a:pt x="13644" y="14177"/>
                    <a:pt x="12443" y="11375"/>
                  </a:cubicBezTo>
                  <a:cubicBezTo>
                    <a:pt x="15145" y="11142"/>
                    <a:pt x="14344" y="8307"/>
                    <a:pt x="13510" y="7706"/>
                  </a:cubicBezTo>
                  <a:cubicBezTo>
                    <a:pt x="14778" y="7206"/>
                    <a:pt x="15645" y="5204"/>
                    <a:pt x="14444" y="3803"/>
                  </a:cubicBezTo>
                  <a:cubicBezTo>
                    <a:pt x="15098" y="2061"/>
                    <a:pt x="13373" y="1"/>
                    <a:pt x="10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12;p36">
              <a:extLst>
                <a:ext uri="{FF2B5EF4-FFF2-40B4-BE49-F238E27FC236}">
                  <a16:creationId xmlns:a16="http://schemas.microsoft.com/office/drawing/2014/main" id="{3A81E770-C5A0-4D80-B7C0-1FECD5908149}"/>
                </a:ext>
              </a:extLst>
            </p:cNvPr>
            <p:cNvSpPr/>
            <p:nvPr/>
          </p:nvSpPr>
          <p:spPr>
            <a:xfrm>
              <a:off x="1971079" y="2404843"/>
              <a:ext cx="81583" cy="87642"/>
            </a:xfrm>
            <a:custGeom>
              <a:avLst/>
              <a:gdLst/>
              <a:ahLst/>
              <a:cxnLst/>
              <a:rect l="l" t="t" r="r" b="b"/>
              <a:pathLst>
                <a:path w="3757" h="4036" extrusionOk="0">
                  <a:moveTo>
                    <a:pt x="1463" y="0"/>
                  </a:moveTo>
                  <a:cubicBezTo>
                    <a:pt x="461" y="0"/>
                    <a:pt x="0" y="1034"/>
                    <a:pt x="356" y="2005"/>
                  </a:cubicBezTo>
                  <a:cubicBezTo>
                    <a:pt x="656" y="2838"/>
                    <a:pt x="1257" y="3506"/>
                    <a:pt x="2024" y="3906"/>
                  </a:cubicBezTo>
                  <a:cubicBezTo>
                    <a:pt x="2202" y="3995"/>
                    <a:pt x="2373" y="4035"/>
                    <a:pt x="2533" y="4035"/>
                  </a:cubicBezTo>
                  <a:cubicBezTo>
                    <a:pt x="3268" y="4035"/>
                    <a:pt x="3756" y="3176"/>
                    <a:pt x="3592" y="2271"/>
                  </a:cubicBezTo>
                  <a:cubicBezTo>
                    <a:pt x="3458" y="1304"/>
                    <a:pt x="2591" y="70"/>
                    <a:pt x="1557" y="3"/>
                  </a:cubicBezTo>
                  <a:cubicBezTo>
                    <a:pt x="1525" y="1"/>
                    <a:pt x="1494" y="0"/>
                    <a:pt x="1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13;p36">
              <a:extLst>
                <a:ext uri="{FF2B5EF4-FFF2-40B4-BE49-F238E27FC236}">
                  <a16:creationId xmlns:a16="http://schemas.microsoft.com/office/drawing/2014/main" id="{DC1CE0D3-A76F-4EB6-AC34-8B19A3D4ECF0}"/>
                </a:ext>
              </a:extLst>
            </p:cNvPr>
            <p:cNvSpPr/>
            <p:nvPr/>
          </p:nvSpPr>
          <p:spPr>
            <a:xfrm>
              <a:off x="2799485" y="4262866"/>
              <a:ext cx="137651" cy="226010"/>
            </a:xfrm>
            <a:custGeom>
              <a:avLst/>
              <a:gdLst/>
              <a:ahLst/>
              <a:cxnLst/>
              <a:rect l="l" t="t" r="r" b="b"/>
              <a:pathLst>
                <a:path w="6339" h="10408" extrusionOk="0">
                  <a:moveTo>
                    <a:pt x="3737" y="0"/>
                  </a:moveTo>
                  <a:lnTo>
                    <a:pt x="1" y="1501"/>
                  </a:lnTo>
                  <a:lnTo>
                    <a:pt x="2636" y="10408"/>
                  </a:lnTo>
                  <a:lnTo>
                    <a:pt x="6339" y="8907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14;p36">
              <a:extLst>
                <a:ext uri="{FF2B5EF4-FFF2-40B4-BE49-F238E27FC236}">
                  <a16:creationId xmlns:a16="http://schemas.microsoft.com/office/drawing/2014/main" id="{99DDF571-1E87-40B8-9923-B6F1E3B42299}"/>
                </a:ext>
              </a:extLst>
            </p:cNvPr>
            <p:cNvSpPr/>
            <p:nvPr/>
          </p:nvSpPr>
          <p:spPr>
            <a:xfrm>
              <a:off x="2799485" y="4262866"/>
              <a:ext cx="109400" cy="126772"/>
            </a:xfrm>
            <a:custGeom>
              <a:avLst/>
              <a:gdLst/>
              <a:ahLst/>
              <a:cxnLst/>
              <a:rect l="l" t="t" r="r" b="b"/>
              <a:pathLst>
                <a:path w="5038" h="5838" extrusionOk="0">
                  <a:moveTo>
                    <a:pt x="3737" y="0"/>
                  </a:moveTo>
                  <a:lnTo>
                    <a:pt x="1" y="1501"/>
                  </a:lnTo>
                  <a:lnTo>
                    <a:pt x="1302" y="5838"/>
                  </a:lnTo>
                  <a:lnTo>
                    <a:pt x="5038" y="4437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15;p36">
              <a:extLst>
                <a:ext uri="{FF2B5EF4-FFF2-40B4-BE49-F238E27FC236}">
                  <a16:creationId xmlns:a16="http://schemas.microsoft.com/office/drawing/2014/main" id="{FE68C52D-35C0-4D4E-B3C3-0D0EB22D875D}"/>
                </a:ext>
              </a:extLst>
            </p:cNvPr>
            <p:cNvSpPr/>
            <p:nvPr/>
          </p:nvSpPr>
          <p:spPr>
            <a:xfrm>
              <a:off x="2832818" y="4413698"/>
              <a:ext cx="267225" cy="134763"/>
            </a:xfrm>
            <a:custGeom>
              <a:avLst/>
              <a:gdLst/>
              <a:ahLst/>
              <a:cxnLst/>
              <a:rect l="l" t="t" r="r" b="b"/>
              <a:pathLst>
                <a:path w="12306" h="6206" extrusionOk="0">
                  <a:moveTo>
                    <a:pt x="11031" y="1"/>
                  </a:moveTo>
                  <a:cubicBezTo>
                    <a:pt x="10979" y="1"/>
                    <a:pt x="10926" y="9"/>
                    <a:pt x="10875" y="26"/>
                  </a:cubicBezTo>
                  <a:cubicBezTo>
                    <a:pt x="9780" y="406"/>
                    <a:pt x="8222" y="681"/>
                    <a:pt x="6901" y="681"/>
                  </a:cubicBezTo>
                  <a:cubicBezTo>
                    <a:pt x="6249" y="681"/>
                    <a:pt x="5656" y="614"/>
                    <a:pt x="5204" y="460"/>
                  </a:cubicBezTo>
                  <a:cubicBezTo>
                    <a:pt x="5099" y="430"/>
                    <a:pt x="4987" y="413"/>
                    <a:pt x="4875" y="413"/>
                  </a:cubicBezTo>
                  <a:cubicBezTo>
                    <a:pt x="4737" y="413"/>
                    <a:pt x="4599" y="438"/>
                    <a:pt x="4470" y="493"/>
                  </a:cubicBezTo>
                  <a:lnTo>
                    <a:pt x="234" y="1961"/>
                  </a:lnTo>
                  <a:cubicBezTo>
                    <a:pt x="100" y="1994"/>
                    <a:pt x="0" y="2161"/>
                    <a:pt x="67" y="2294"/>
                  </a:cubicBezTo>
                  <a:lnTo>
                    <a:pt x="1001" y="5730"/>
                  </a:lnTo>
                  <a:cubicBezTo>
                    <a:pt x="1106" y="6020"/>
                    <a:pt x="1378" y="6205"/>
                    <a:pt x="1668" y="6205"/>
                  </a:cubicBezTo>
                  <a:cubicBezTo>
                    <a:pt x="1745" y="6205"/>
                    <a:pt x="1824" y="6192"/>
                    <a:pt x="1902" y="6164"/>
                  </a:cubicBezTo>
                  <a:cubicBezTo>
                    <a:pt x="3369" y="5630"/>
                    <a:pt x="3970" y="5330"/>
                    <a:pt x="5771" y="4563"/>
                  </a:cubicBezTo>
                  <a:cubicBezTo>
                    <a:pt x="7572" y="3795"/>
                    <a:pt x="9307" y="2961"/>
                    <a:pt x="11008" y="2061"/>
                  </a:cubicBezTo>
                  <a:cubicBezTo>
                    <a:pt x="12306" y="1288"/>
                    <a:pt x="11686" y="1"/>
                    <a:pt x="1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16;p36">
              <a:extLst>
                <a:ext uri="{FF2B5EF4-FFF2-40B4-BE49-F238E27FC236}">
                  <a16:creationId xmlns:a16="http://schemas.microsoft.com/office/drawing/2014/main" id="{2DD5493E-41DD-4178-96C0-E233460E702F}"/>
                </a:ext>
              </a:extLst>
            </p:cNvPr>
            <p:cNvSpPr/>
            <p:nvPr/>
          </p:nvSpPr>
          <p:spPr>
            <a:xfrm>
              <a:off x="1862179" y="3360325"/>
              <a:ext cx="1052504" cy="987316"/>
            </a:xfrm>
            <a:custGeom>
              <a:avLst/>
              <a:gdLst/>
              <a:ahLst/>
              <a:cxnLst/>
              <a:rect l="l" t="t" r="r" b="b"/>
              <a:pathLst>
                <a:path w="48469" h="45467" extrusionOk="0">
                  <a:moveTo>
                    <a:pt x="2703" y="0"/>
                  </a:moveTo>
                  <a:cubicBezTo>
                    <a:pt x="2703" y="0"/>
                    <a:pt x="1" y="3936"/>
                    <a:pt x="3070" y="9440"/>
                  </a:cubicBezTo>
                  <a:cubicBezTo>
                    <a:pt x="6539" y="15678"/>
                    <a:pt x="27787" y="12342"/>
                    <a:pt x="35893" y="14611"/>
                  </a:cubicBezTo>
                  <a:cubicBezTo>
                    <a:pt x="35793" y="27453"/>
                    <a:pt x="42765" y="45466"/>
                    <a:pt x="42765" y="45466"/>
                  </a:cubicBezTo>
                  <a:lnTo>
                    <a:pt x="48469" y="43398"/>
                  </a:lnTo>
                  <a:cubicBezTo>
                    <a:pt x="48469" y="43398"/>
                    <a:pt x="46234" y="27587"/>
                    <a:pt x="44766" y="11175"/>
                  </a:cubicBezTo>
                  <a:cubicBezTo>
                    <a:pt x="44032" y="3136"/>
                    <a:pt x="16012" y="634"/>
                    <a:pt x="16012" y="634"/>
                  </a:cubicBezTo>
                  <a:lnTo>
                    <a:pt x="2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17;p36">
              <a:extLst>
                <a:ext uri="{FF2B5EF4-FFF2-40B4-BE49-F238E27FC236}">
                  <a16:creationId xmlns:a16="http://schemas.microsoft.com/office/drawing/2014/main" id="{CE4CA63D-8336-4C32-BA3A-8D24773FBE47}"/>
                </a:ext>
              </a:extLst>
            </p:cNvPr>
            <p:cNvSpPr/>
            <p:nvPr/>
          </p:nvSpPr>
          <p:spPr>
            <a:xfrm>
              <a:off x="2755317" y="4253441"/>
              <a:ext cx="180387" cy="122451"/>
            </a:xfrm>
            <a:custGeom>
              <a:avLst/>
              <a:gdLst/>
              <a:ahLst/>
              <a:cxnLst/>
              <a:rect l="l" t="t" r="r" b="b"/>
              <a:pathLst>
                <a:path w="8307" h="5639" extrusionOk="0">
                  <a:moveTo>
                    <a:pt x="8006" y="1"/>
                  </a:moveTo>
                  <a:lnTo>
                    <a:pt x="0" y="2603"/>
                  </a:lnTo>
                  <a:lnTo>
                    <a:pt x="1201" y="5638"/>
                  </a:lnTo>
                  <a:lnTo>
                    <a:pt x="8306" y="3236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318;p36">
              <a:extLst>
                <a:ext uri="{FF2B5EF4-FFF2-40B4-BE49-F238E27FC236}">
                  <a16:creationId xmlns:a16="http://schemas.microsoft.com/office/drawing/2014/main" id="{2DD5F532-C12B-40CF-848F-722863BD085E}"/>
                </a:ext>
              </a:extLst>
            </p:cNvPr>
            <p:cNvSpPr/>
            <p:nvPr/>
          </p:nvSpPr>
          <p:spPr>
            <a:xfrm>
              <a:off x="2938570" y="4402667"/>
              <a:ext cx="41302" cy="29706"/>
            </a:xfrm>
            <a:custGeom>
              <a:avLst/>
              <a:gdLst/>
              <a:ahLst/>
              <a:cxnLst/>
              <a:rect l="l" t="t" r="r" b="b"/>
              <a:pathLst>
                <a:path w="1902" h="1368" extrusionOk="0">
                  <a:moveTo>
                    <a:pt x="1468" y="200"/>
                  </a:moveTo>
                  <a:cubicBezTo>
                    <a:pt x="1535" y="200"/>
                    <a:pt x="1602" y="234"/>
                    <a:pt x="1635" y="300"/>
                  </a:cubicBezTo>
                  <a:cubicBezTo>
                    <a:pt x="1702" y="401"/>
                    <a:pt x="1702" y="501"/>
                    <a:pt x="1668" y="634"/>
                  </a:cubicBezTo>
                  <a:cubicBezTo>
                    <a:pt x="1568" y="868"/>
                    <a:pt x="1068" y="1068"/>
                    <a:pt x="334" y="1168"/>
                  </a:cubicBezTo>
                  <a:cubicBezTo>
                    <a:pt x="668" y="734"/>
                    <a:pt x="1168" y="200"/>
                    <a:pt x="1468" y="200"/>
                  </a:cubicBezTo>
                  <a:close/>
                  <a:moveTo>
                    <a:pt x="1468" y="0"/>
                  </a:moveTo>
                  <a:cubicBezTo>
                    <a:pt x="934" y="0"/>
                    <a:pt x="134" y="1101"/>
                    <a:pt x="34" y="1234"/>
                  </a:cubicBezTo>
                  <a:cubicBezTo>
                    <a:pt x="0" y="1268"/>
                    <a:pt x="0" y="1301"/>
                    <a:pt x="34" y="1335"/>
                  </a:cubicBezTo>
                  <a:cubicBezTo>
                    <a:pt x="67" y="1368"/>
                    <a:pt x="101" y="1368"/>
                    <a:pt x="134" y="1368"/>
                  </a:cubicBezTo>
                  <a:cubicBezTo>
                    <a:pt x="467" y="1335"/>
                    <a:pt x="834" y="1268"/>
                    <a:pt x="1168" y="1168"/>
                  </a:cubicBezTo>
                  <a:cubicBezTo>
                    <a:pt x="1435" y="1101"/>
                    <a:pt x="1668" y="934"/>
                    <a:pt x="1802" y="701"/>
                  </a:cubicBezTo>
                  <a:cubicBezTo>
                    <a:pt x="1902" y="534"/>
                    <a:pt x="1868" y="334"/>
                    <a:pt x="1768" y="200"/>
                  </a:cubicBezTo>
                  <a:cubicBezTo>
                    <a:pt x="1702" y="100"/>
                    <a:pt x="1602" y="34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319;p36">
              <a:extLst>
                <a:ext uri="{FF2B5EF4-FFF2-40B4-BE49-F238E27FC236}">
                  <a16:creationId xmlns:a16="http://schemas.microsoft.com/office/drawing/2014/main" id="{8A89D7CA-702C-421C-B96C-7F735EF0A14E}"/>
                </a:ext>
              </a:extLst>
            </p:cNvPr>
            <p:cNvSpPr/>
            <p:nvPr/>
          </p:nvSpPr>
          <p:spPr>
            <a:xfrm>
              <a:off x="2929145" y="4390506"/>
              <a:ext cx="26101" cy="41867"/>
            </a:xfrm>
            <a:custGeom>
              <a:avLst/>
              <a:gdLst/>
              <a:ahLst/>
              <a:cxnLst/>
              <a:rect l="l" t="t" r="r" b="b"/>
              <a:pathLst>
                <a:path w="1202" h="1928" extrusionOk="0">
                  <a:moveTo>
                    <a:pt x="701" y="184"/>
                  </a:moveTo>
                  <a:cubicBezTo>
                    <a:pt x="781" y="184"/>
                    <a:pt x="808" y="233"/>
                    <a:pt x="835" y="260"/>
                  </a:cubicBezTo>
                  <a:cubicBezTo>
                    <a:pt x="1002" y="527"/>
                    <a:pt x="835" y="1261"/>
                    <a:pt x="601" y="1661"/>
                  </a:cubicBezTo>
                  <a:cubicBezTo>
                    <a:pt x="468" y="1294"/>
                    <a:pt x="268" y="660"/>
                    <a:pt x="434" y="360"/>
                  </a:cubicBezTo>
                  <a:cubicBezTo>
                    <a:pt x="434" y="293"/>
                    <a:pt x="501" y="227"/>
                    <a:pt x="568" y="227"/>
                  </a:cubicBezTo>
                  <a:lnTo>
                    <a:pt x="635" y="193"/>
                  </a:lnTo>
                  <a:cubicBezTo>
                    <a:pt x="660" y="187"/>
                    <a:pt x="682" y="184"/>
                    <a:pt x="701" y="184"/>
                  </a:cubicBezTo>
                  <a:close/>
                  <a:moveTo>
                    <a:pt x="700" y="0"/>
                  </a:moveTo>
                  <a:cubicBezTo>
                    <a:pt x="657" y="0"/>
                    <a:pt x="613" y="9"/>
                    <a:pt x="568" y="27"/>
                  </a:cubicBezTo>
                  <a:cubicBezTo>
                    <a:pt x="434" y="60"/>
                    <a:pt x="301" y="127"/>
                    <a:pt x="234" y="260"/>
                  </a:cubicBezTo>
                  <a:cubicBezTo>
                    <a:pt x="1" y="760"/>
                    <a:pt x="468" y="1828"/>
                    <a:pt x="468" y="1861"/>
                  </a:cubicBezTo>
                  <a:cubicBezTo>
                    <a:pt x="468" y="1895"/>
                    <a:pt x="501" y="1928"/>
                    <a:pt x="535" y="1928"/>
                  </a:cubicBezTo>
                  <a:lnTo>
                    <a:pt x="568" y="1928"/>
                  </a:lnTo>
                  <a:cubicBezTo>
                    <a:pt x="601" y="1928"/>
                    <a:pt x="601" y="1895"/>
                    <a:pt x="635" y="1895"/>
                  </a:cubicBezTo>
                  <a:cubicBezTo>
                    <a:pt x="935" y="1528"/>
                    <a:pt x="1202" y="560"/>
                    <a:pt x="968" y="160"/>
                  </a:cubicBezTo>
                  <a:cubicBezTo>
                    <a:pt x="919" y="62"/>
                    <a:pt x="817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20;p36">
              <a:extLst>
                <a:ext uri="{FF2B5EF4-FFF2-40B4-BE49-F238E27FC236}">
                  <a16:creationId xmlns:a16="http://schemas.microsoft.com/office/drawing/2014/main" id="{4FDF4EFC-A53C-4AA9-A287-F0DBD592E92B}"/>
                </a:ext>
              </a:extLst>
            </p:cNvPr>
            <p:cNvSpPr/>
            <p:nvPr/>
          </p:nvSpPr>
          <p:spPr>
            <a:xfrm>
              <a:off x="2425726" y="4339650"/>
              <a:ext cx="99976" cy="207183"/>
            </a:xfrm>
            <a:custGeom>
              <a:avLst/>
              <a:gdLst/>
              <a:ahLst/>
              <a:cxnLst/>
              <a:rect l="l" t="t" r="r" b="b"/>
              <a:pathLst>
                <a:path w="4604" h="9541" extrusionOk="0">
                  <a:moveTo>
                    <a:pt x="4604" y="0"/>
                  </a:moveTo>
                  <a:lnTo>
                    <a:pt x="668" y="167"/>
                  </a:lnTo>
                  <a:lnTo>
                    <a:pt x="1" y="9540"/>
                  </a:lnTo>
                  <a:lnTo>
                    <a:pt x="3970" y="9340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21;p36">
              <a:extLst>
                <a:ext uri="{FF2B5EF4-FFF2-40B4-BE49-F238E27FC236}">
                  <a16:creationId xmlns:a16="http://schemas.microsoft.com/office/drawing/2014/main" id="{F8CFEB59-8CB1-4921-A0BB-8E87992ED003}"/>
                </a:ext>
              </a:extLst>
            </p:cNvPr>
            <p:cNvSpPr/>
            <p:nvPr/>
          </p:nvSpPr>
          <p:spPr>
            <a:xfrm>
              <a:off x="2402557" y="4524358"/>
              <a:ext cx="258604" cy="101366"/>
            </a:xfrm>
            <a:custGeom>
              <a:avLst/>
              <a:gdLst/>
              <a:ahLst/>
              <a:cxnLst/>
              <a:rect l="l" t="t" r="r" b="b"/>
              <a:pathLst>
                <a:path w="11909" h="4668" extrusionOk="0">
                  <a:moveTo>
                    <a:pt x="634" y="0"/>
                  </a:moveTo>
                  <a:cubicBezTo>
                    <a:pt x="501" y="0"/>
                    <a:pt x="334" y="134"/>
                    <a:pt x="334" y="267"/>
                  </a:cubicBezTo>
                  <a:lnTo>
                    <a:pt x="0" y="3803"/>
                  </a:lnTo>
                  <a:cubicBezTo>
                    <a:pt x="0" y="4203"/>
                    <a:pt x="300" y="4537"/>
                    <a:pt x="701" y="4570"/>
                  </a:cubicBezTo>
                  <a:cubicBezTo>
                    <a:pt x="1746" y="4570"/>
                    <a:pt x="2420" y="4541"/>
                    <a:pt x="3337" y="4541"/>
                  </a:cubicBezTo>
                  <a:cubicBezTo>
                    <a:pt x="3795" y="4541"/>
                    <a:pt x="4314" y="4548"/>
                    <a:pt x="4970" y="4570"/>
                  </a:cubicBezTo>
                  <a:cubicBezTo>
                    <a:pt x="5758" y="4591"/>
                    <a:pt x="7006" y="4667"/>
                    <a:pt x="8240" y="4667"/>
                  </a:cubicBezTo>
                  <a:cubicBezTo>
                    <a:pt x="8941" y="4667"/>
                    <a:pt x="9637" y="4643"/>
                    <a:pt x="10241" y="4570"/>
                  </a:cubicBezTo>
                  <a:cubicBezTo>
                    <a:pt x="11909" y="4337"/>
                    <a:pt x="11675" y="2702"/>
                    <a:pt x="10941" y="2636"/>
                  </a:cubicBezTo>
                  <a:cubicBezTo>
                    <a:pt x="9207" y="2502"/>
                    <a:pt x="6938" y="1335"/>
                    <a:pt x="5838" y="401"/>
                  </a:cubicBezTo>
                  <a:cubicBezTo>
                    <a:pt x="5638" y="234"/>
                    <a:pt x="5371" y="167"/>
                    <a:pt x="5137" y="1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2;p36">
              <a:extLst>
                <a:ext uri="{FF2B5EF4-FFF2-40B4-BE49-F238E27FC236}">
                  <a16:creationId xmlns:a16="http://schemas.microsoft.com/office/drawing/2014/main" id="{983DA41D-1AC2-4269-9D2A-CBC8B57D0ADD}"/>
                </a:ext>
              </a:extLst>
            </p:cNvPr>
            <p:cNvSpPr/>
            <p:nvPr/>
          </p:nvSpPr>
          <p:spPr>
            <a:xfrm>
              <a:off x="2519166" y="4522164"/>
              <a:ext cx="45667" cy="21954"/>
            </a:xfrm>
            <a:custGeom>
              <a:avLst/>
              <a:gdLst/>
              <a:ahLst/>
              <a:cxnLst/>
              <a:rect l="l" t="t" r="r" b="b"/>
              <a:pathLst>
                <a:path w="2103" h="1011" extrusionOk="0">
                  <a:moveTo>
                    <a:pt x="1603" y="202"/>
                  </a:moveTo>
                  <a:cubicBezTo>
                    <a:pt x="1668" y="202"/>
                    <a:pt x="1724" y="212"/>
                    <a:pt x="1769" y="235"/>
                  </a:cubicBezTo>
                  <a:cubicBezTo>
                    <a:pt x="1835" y="235"/>
                    <a:pt x="1869" y="301"/>
                    <a:pt x="1869" y="368"/>
                  </a:cubicBezTo>
                  <a:cubicBezTo>
                    <a:pt x="1902" y="468"/>
                    <a:pt x="1869" y="602"/>
                    <a:pt x="1802" y="702"/>
                  </a:cubicBezTo>
                  <a:cubicBezTo>
                    <a:pt x="1719" y="785"/>
                    <a:pt x="1535" y="827"/>
                    <a:pt x="1285" y="827"/>
                  </a:cubicBezTo>
                  <a:cubicBezTo>
                    <a:pt x="1035" y="827"/>
                    <a:pt x="718" y="785"/>
                    <a:pt x="368" y="702"/>
                  </a:cubicBezTo>
                  <a:lnTo>
                    <a:pt x="334" y="702"/>
                  </a:lnTo>
                  <a:cubicBezTo>
                    <a:pt x="751" y="452"/>
                    <a:pt x="1282" y="202"/>
                    <a:pt x="1603" y="202"/>
                  </a:cubicBezTo>
                  <a:close/>
                  <a:moveTo>
                    <a:pt x="1642" y="0"/>
                  </a:moveTo>
                  <a:cubicBezTo>
                    <a:pt x="1105" y="0"/>
                    <a:pt x="185" y="580"/>
                    <a:pt x="67" y="668"/>
                  </a:cubicBezTo>
                  <a:cubicBezTo>
                    <a:pt x="1" y="702"/>
                    <a:pt x="34" y="802"/>
                    <a:pt x="101" y="835"/>
                  </a:cubicBezTo>
                  <a:cubicBezTo>
                    <a:pt x="468" y="902"/>
                    <a:pt x="801" y="969"/>
                    <a:pt x="1168" y="1002"/>
                  </a:cubicBezTo>
                  <a:cubicBezTo>
                    <a:pt x="1213" y="1007"/>
                    <a:pt x="1257" y="1010"/>
                    <a:pt x="1301" y="1010"/>
                  </a:cubicBezTo>
                  <a:cubicBezTo>
                    <a:pt x="1523" y="1010"/>
                    <a:pt x="1741" y="941"/>
                    <a:pt x="1935" y="802"/>
                  </a:cubicBezTo>
                  <a:cubicBezTo>
                    <a:pt x="2069" y="668"/>
                    <a:pt x="2102" y="468"/>
                    <a:pt x="2069" y="301"/>
                  </a:cubicBezTo>
                  <a:cubicBezTo>
                    <a:pt x="2035" y="201"/>
                    <a:pt x="1969" y="68"/>
                    <a:pt x="1835" y="35"/>
                  </a:cubicBezTo>
                  <a:cubicBezTo>
                    <a:pt x="1780" y="11"/>
                    <a:pt x="1714" y="0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23;p36">
              <a:extLst>
                <a:ext uri="{FF2B5EF4-FFF2-40B4-BE49-F238E27FC236}">
                  <a16:creationId xmlns:a16="http://schemas.microsoft.com/office/drawing/2014/main" id="{4361E4F6-22A1-42DA-B61F-CE136E7D3489}"/>
                </a:ext>
              </a:extLst>
            </p:cNvPr>
            <p:cNvSpPr/>
            <p:nvPr/>
          </p:nvSpPr>
          <p:spPr>
            <a:xfrm>
              <a:off x="2518450" y="4501622"/>
              <a:ext cx="26818" cy="38696"/>
            </a:xfrm>
            <a:custGeom>
              <a:avLst/>
              <a:gdLst/>
              <a:ahLst/>
              <a:cxnLst/>
              <a:rect l="l" t="t" r="r" b="b"/>
              <a:pathLst>
                <a:path w="1235" h="1782" extrusionOk="0">
                  <a:moveTo>
                    <a:pt x="801" y="180"/>
                  </a:moveTo>
                  <a:cubicBezTo>
                    <a:pt x="934" y="213"/>
                    <a:pt x="968" y="247"/>
                    <a:pt x="968" y="313"/>
                  </a:cubicBezTo>
                  <a:cubicBezTo>
                    <a:pt x="1001" y="614"/>
                    <a:pt x="601" y="1214"/>
                    <a:pt x="234" y="1514"/>
                  </a:cubicBezTo>
                  <a:cubicBezTo>
                    <a:pt x="234" y="1147"/>
                    <a:pt x="301" y="480"/>
                    <a:pt x="534" y="247"/>
                  </a:cubicBezTo>
                  <a:cubicBezTo>
                    <a:pt x="601" y="213"/>
                    <a:pt x="667" y="180"/>
                    <a:pt x="734" y="180"/>
                  </a:cubicBezTo>
                  <a:close/>
                  <a:moveTo>
                    <a:pt x="715" y="1"/>
                  </a:moveTo>
                  <a:cubicBezTo>
                    <a:pt x="601" y="1"/>
                    <a:pt x="501" y="38"/>
                    <a:pt x="401" y="113"/>
                  </a:cubicBezTo>
                  <a:cubicBezTo>
                    <a:pt x="0" y="480"/>
                    <a:pt x="67" y="1648"/>
                    <a:pt x="67" y="1681"/>
                  </a:cubicBezTo>
                  <a:cubicBezTo>
                    <a:pt x="67" y="1714"/>
                    <a:pt x="67" y="1748"/>
                    <a:pt x="100" y="1781"/>
                  </a:cubicBezTo>
                  <a:lnTo>
                    <a:pt x="200" y="1781"/>
                  </a:lnTo>
                  <a:cubicBezTo>
                    <a:pt x="601" y="1548"/>
                    <a:pt x="1235" y="747"/>
                    <a:pt x="1168" y="280"/>
                  </a:cubicBezTo>
                  <a:cubicBezTo>
                    <a:pt x="1134" y="147"/>
                    <a:pt x="1001" y="13"/>
                    <a:pt x="834" y="13"/>
                  </a:cubicBezTo>
                  <a:cubicBezTo>
                    <a:pt x="793" y="5"/>
                    <a:pt x="753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24;p36">
              <a:extLst>
                <a:ext uri="{FF2B5EF4-FFF2-40B4-BE49-F238E27FC236}">
                  <a16:creationId xmlns:a16="http://schemas.microsoft.com/office/drawing/2014/main" id="{91CA1F7C-A19F-435E-99A9-A6C1EF1D3BA2}"/>
                </a:ext>
              </a:extLst>
            </p:cNvPr>
            <p:cNvSpPr/>
            <p:nvPr/>
          </p:nvSpPr>
          <p:spPr>
            <a:xfrm>
              <a:off x="2432241" y="4339650"/>
              <a:ext cx="94200" cy="115915"/>
            </a:xfrm>
            <a:custGeom>
              <a:avLst/>
              <a:gdLst/>
              <a:ahLst/>
              <a:cxnLst/>
              <a:rect l="l" t="t" r="r" b="b"/>
              <a:pathLst>
                <a:path w="4338" h="5338" extrusionOk="0">
                  <a:moveTo>
                    <a:pt x="4337" y="0"/>
                  </a:moveTo>
                  <a:lnTo>
                    <a:pt x="368" y="167"/>
                  </a:lnTo>
                  <a:lnTo>
                    <a:pt x="1" y="5337"/>
                  </a:lnTo>
                  <a:lnTo>
                    <a:pt x="3937" y="533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25;p36">
              <a:extLst>
                <a:ext uri="{FF2B5EF4-FFF2-40B4-BE49-F238E27FC236}">
                  <a16:creationId xmlns:a16="http://schemas.microsoft.com/office/drawing/2014/main" id="{13ADF7D9-35B7-405B-88BE-19B503911D19}"/>
                </a:ext>
              </a:extLst>
            </p:cNvPr>
            <p:cNvSpPr/>
            <p:nvPr/>
          </p:nvSpPr>
          <p:spPr>
            <a:xfrm>
              <a:off x="1685440" y="3352356"/>
              <a:ext cx="977892" cy="1066988"/>
            </a:xfrm>
            <a:custGeom>
              <a:avLst/>
              <a:gdLst/>
              <a:ahLst/>
              <a:cxnLst/>
              <a:rect l="l" t="t" r="r" b="b"/>
              <a:pathLst>
                <a:path w="45033" h="49136" extrusionOk="0">
                  <a:moveTo>
                    <a:pt x="3270" y="0"/>
                  </a:moveTo>
                  <a:cubicBezTo>
                    <a:pt x="3270" y="0"/>
                    <a:pt x="1" y="6638"/>
                    <a:pt x="3170" y="10841"/>
                  </a:cubicBezTo>
                  <a:cubicBezTo>
                    <a:pt x="6038" y="14677"/>
                    <a:pt x="26987" y="14944"/>
                    <a:pt x="34392" y="14944"/>
                  </a:cubicBezTo>
                  <a:cubicBezTo>
                    <a:pt x="32157" y="24084"/>
                    <a:pt x="33558" y="49135"/>
                    <a:pt x="33558" y="49135"/>
                  </a:cubicBezTo>
                  <a:lnTo>
                    <a:pt x="39495" y="49069"/>
                  </a:lnTo>
                  <a:cubicBezTo>
                    <a:pt x="39495" y="49069"/>
                    <a:pt x="43698" y="24618"/>
                    <a:pt x="44566" y="12109"/>
                  </a:cubicBezTo>
                  <a:cubicBezTo>
                    <a:pt x="45033" y="5171"/>
                    <a:pt x="14845" y="534"/>
                    <a:pt x="14845" y="534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6;p36">
              <a:extLst>
                <a:ext uri="{FF2B5EF4-FFF2-40B4-BE49-F238E27FC236}">
                  <a16:creationId xmlns:a16="http://schemas.microsoft.com/office/drawing/2014/main" id="{F55E41DE-6BE4-49DA-BEDB-6C6D3B54D9CE}"/>
                </a:ext>
              </a:extLst>
            </p:cNvPr>
            <p:cNvSpPr/>
            <p:nvPr/>
          </p:nvSpPr>
          <p:spPr>
            <a:xfrm>
              <a:off x="2391677" y="4344709"/>
              <a:ext cx="171701" cy="84775"/>
            </a:xfrm>
            <a:custGeom>
              <a:avLst/>
              <a:gdLst/>
              <a:ahLst/>
              <a:cxnLst/>
              <a:rect l="l" t="t" r="r" b="b"/>
              <a:pathLst>
                <a:path w="7907" h="3904" extrusionOk="0">
                  <a:moveTo>
                    <a:pt x="7906" y="1"/>
                  </a:moveTo>
                  <a:lnTo>
                    <a:pt x="1" y="301"/>
                  </a:lnTo>
                  <a:lnTo>
                    <a:pt x="334" y="3903"/>
                  </a:lnTo>
                  <a:lnTo>
                    <a:pt x="7540" y="3803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27;p36">
              <a:extLst>
                <a:ext uri="{FF2B5EF4-FFF2-40B4-BE49-F238E27FC236}">
                  <a16:creationId xmlns:a16="http://schemas.microsoft.com/office/drawing/2014/main" id="{B124A859-3598-4252-9FBB-76BB31600B0B}"/>
                </a:ext>
              </a:extLst>
            </p:cNvPr>
            <p:cNvSpPr/>
            <p:nvPr/>
          </p:nvSpPr>
          <p:spPr>
            <a:xfrm>
              <a:off x="1727459" y="2664555"/>
              <a:ext cx="482442" cy="709559"/>
            </a:xfrm>
            <a:custGeom>
              <a:avLst/>
              <a:gdLst/>
              <a:ahLst/>
              <a:cxnLst/>
              <a:rect l="l" t="t" r="r" b="b"/>
              <a:pathLst>
                <a:path w="22217" h="32676" extrusionOk="0">
                  <a:moveTo>
                    <a:pt x="8252" y="1"/>
                  </a:moveTo>
                  <a:cubicBezTo>
                    <a:pt x="6288" y="1"/>
                    <a:pt x="4837" y="18"/>
                    <a:pt x="4837" y="18"/>
                  </a:cubicBezTo>
                  <a:cubicBezTo>
                    <a:pt x="4793" y="17"/>
                    <a:pt x="4749" y="16"/>
                    <a:pt x="4706" y="16"/>
                  </a:cubicBezTo>
                  <a:cubicBezTo>
                    <a:pt x="2495" y="16"/>
                    <a:pt x="629" y="1663"/>
                    <a:pt x="367" y="3888"/>
                  </a:cubicBezTo>
                  <a:cubicBezTo>
                    <a:pt x="0" y="7257"/>
                    <a:pt x="2135" y="14829"/>
                    <a:pt x="2202" y="18665"/>
                  </a:cubicBezTo>
                  <a:cubicBezTo>
                    <a:pt x="2302" y="23402"/>
                    <a:pt x="1401" y="25336"/>
                    <a:pt x="1301" y="31708"/>
                  </a:cubicBezTo>
                  <a:lnTo>
                    <a:pt x="22216" y="32675"/>
                  </a:lnTo>
                  <a:cubicBezTo>
                    <a:pt x="22216" y="19832"/>
                    <a:pt x="21682" y="9225"/>
                    <a:pt x="21182" y="4155"/>
                  </a:cubicBezTo>
                  <a:cubicBezTo>
                    <a:pt x="20982" y="2353"/>
                    <a:pt x="20682" y="819"/>
                    <a:pt x="18247" y="352"/>
                  </a:cubicBezTo>
                  <a:cubicBezTo>
                    <a:pt x="16697" y="55"/>
                    <a:pt x="11689" y="1"/>
                    <a:pt x="8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28;p36">
              <a:extLst>
                <a:ext uri="{FF2B5EF4-FFF2-40B4-BE49-F238E27FC236}">
                  <a16:creationId xmlns:a16="http://schemas.microsoft.com/office/drawing/2014/main" id="{A81C70CB-808A-42AA-A187-228752D27AD0}"/>
                </a:ext>
              </a:extLst>
            </p:cNvPr>
            <p:cNvSpPr/>
            <p:nvPr/>
          </p:nvSpPr>
          <p:spPr>
            <a:xfrm>
              <a:off x="2062109" y="2759840"/>
              <a:ext cx="428111" cy="456797"/>
            </a:xfrm>
            <a:custGeom>
              <a:avLst/>
              <a:gdLst/>
              <a:ahLst/>
              <a:cxnLst/>
              <a:rect l="l" t="t" r="r" b="b"/>
              <a:pathLst>
                <a:path w="19715" h="21036" extrusionOk="0">
                  <a:moveTo>
                    <a:pt x="10341" y="15444"/>
                  </a:moveTo>
                  <a:lnTo>
                    <a:pt x="10341" y="15444"/>
                  </a:lnTo>
                  <a:cubicBezTo>
                    <a:pt x="10341" y="15444"/>
                    <a:pt x="10408" y="15445"/>
                    <a:pt x="10541" y="15578"/>
                  </a:cubicBezTo>
                  <a:lnTo>
                    <a:pt x="10541" y="15578"/>
                  </a:lnTo>
                  <a:cubicBezTo>
                    <a:pt x="10474" y="15533"/>
                    <a:pt x="10408" y="15489"/>
                    <a:pt x="10341" y="15444"/>
                  </a:cubicBezTo>
                  <a:close/>
                  <a:moveTo>
                    <a:pt x="5704" y="0"/>
                  </a:moveTo>
                  <a:lnTo>
                    <a:pt x="0" y="1468"/>
                  </a:lnTo>
                  <a:cubicBezTo>
                    <a:pt x="601" y="3903"/>
                    <a:pt x="1301" y="6205"/>
                    <a:pt x="2068" y="8573"/>
                  </a:cubicBezTo>
                  <a:cubicBezTo>
                    <a:pt x="2469" y="9740"/>
                    <a:pt x="2836" y="10875"/>
                    <a:pt x="3303" y="12042"/>
                  </a:cubicBezTo>
                  <a:cubicBezTo>
                    <a:pt x="3736" y="13210"/>
                    <a:pt x="4203" y="14377"/>
                    <a:pt x="4704" y="15545"/>
                  </a:cubicBezTo>
                  <a:cubicBezTo>
                    <a:pt x="4971" y="16112"/>
                    <a:pt x="5271" y="16712"/>
                    <a:pt x="5538" y="17313"/>
                  </a:cubicBezTo>
                  <a:lnTo>
                    <a:pt x="6005" y="18180"/>
                  </a:lnTo>
                  <a:lnTo>
                    <a:pt x="6171" y="18447"/>
                  </a:lnTo>
                  <a:cubicBezTo>
                    <a:pt x="6305" y="18714"/>
                    <a:pt x="6472" y="18947"/>
                    <a:pt x="6705" y="19181"/>
                  </a:cubicBezTo>
                  <a:cubicBezTo>
                    <a:pt x="6972" y="19447"/>
                    <a:pt x="7272" y="19681"/>
                    <a:pt x="7606" y="19881"/>
                  </a:cubicBezTo>
                  <a:cubicBezTo>
                    <a:pt x="8039" y="20115"/>
                    <a:pt x="8473" y="20281"/>
                    <a:pt x="8940" y="20415"/>
                  </a:cubicBezTo>
                  <a:cubicBezTo>
                    <a:pt x="9340" y="20548"/>
                    <a:pt x="9707" y="20615"/>
                    <a:pt x="10041" y="20682"/>
                  </a:cubicBezTo>
                  <a:cubicBezTo>
                    <a:pt x="10708" y="20815"/>
                    <a:pt x="11375" y="20882"/>
                    <a:pt x="12076" y="20948"/>
                  </a:cubicBezTo>
                  <a:cubicBezTo>
                    <a:pt x="12879" y="21012"/>
                    <a:pt x="13683" y="21035"/>
                    <a:pt x="14486" y="21035"/>
                  </a:cubicBezTo>
                  <a:cubicBezTo>
                    <a:pt x="14950" y="21035"/>
                    <a:pt x="15414" y="21027"/>
                    <a:pt x="15878" y="21015"/>
                  </a:cubicBezTo>
                  <a:cubicBezTo>
                    <a:pt x="17113" y="20982"/>
                    <a:pt x="18380" y="20882"/>
                    <a:pt x="19614" y="20715"/>
                  </a:cubicBezTo>
                  <a:lnTo>
                    <a:pt x="19714" y="17813"/>
                  </a:lnTo>
                  <a:cubicBezTo>
                    <a:pt x="17379" y="17313"/>
                    <a:pt x="15011" y="16912"/>
                    <a:pt x="12809" y="16345"/>
                  </a:cubicBezTo>
                  <a:cubicBezTo>
                    <a:pt x="12276" y="16212"/>
                    <a:pt x="11742" y="16045"/>
                    <a:pt x="11275" y="15878"/>
                  </a:cubicBezTo>
                  <a:cubicBezTo>
                    <a:pt x="11099" y="15819"/>
                    <a:pt x="10897" y="15761"/>
                    <a:pt x="10715" y="15679"/>
                  </a:cubicBezTo>
                  <a:lnTo>
                    <a:pt x="10715" y="15679"/>
                  </a:lnTo>
                  <a:lnTo>
                    <a:pt x="10441" y="15078"/>
                  </a:lnTo>
                  <a:cubicBezTo>
                    <a:pt x="10274" y="14544"/>
                    <a:pt x="10041" y="14043"/>
                    <a:pt x="9841" y="13476"/>
                  </a:cubicBezTo>
                  <a:cubicBezTo>
                    <a:pt x="9073" y="11342"/>
                    <a:pt x="8373" y="9073"/>
                    <a:pt x="7672" y="6805"/>
                  </a:cubicBezTo>
                  <a:cubicBezTo>
                    <a:pt x="7005" y="4570"/>
                    <a:pt x="6338" y="2235"/>
                    <a:pt x="5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29;p36">
              <a:extLst>
                <a:ext uri="{FF2B5EF4-FFF2-40B4-BE49-F238E27FC236}">
                  <a16:creationId xmlns:a16="http://schemas.microsoft.com/office/drawing/2014/main" id="{E895F9E8-832F-4B8D-816B-0322A8D897CB}"/>
                </a:ext>
              </a:extLst>
            </p:cNvPr>
            <p:cNvSpPr/>
            <p:nvPr/>
          </p:nvSpPr>
          <p:spPr>
            <a:xfrm>
              <a:off x="1993294" y="2677844"/>
              <a:ext cx="273110" cy="304379"/>
            </a:xfrm>
            <a:custGeom>
              <a:avLst/>
              <a:gdLst/>
              <a:ahLst/>
              <a:cxnLst/>
              <a:rect l="l" t="t" r="r" b="b"/>
              <a:pathLst>
                <a:path w="12577" h="14017" extrusionOk="0">
                  <a:moveTo>
                    <a:pt x="5949" y="1"/>
                  </a:moveTo>
                  <a:cubicBezTo>
                    <a:pt x="4924" y="1"/>
                    <a:pt x="3883" y="471"/>
                    <a:pt x="2936" y="1441"/>
                  </a:cubicBezTo>
                  <a:cubicBezTo>
                    <a:pt x="0" y="4410"/>
                    <a:pt x="2802" y="9013"/>
                    <a:pt x="4604" y="14017"/>
                  </a:cubicBezTo>
                  <a:lnTo>
                    <a:pt x="12309" y="11048"/>
                  </a:lnTo>
                  <a:cubicBezTo>
                    <a:pt x="12309" y="11048"/>
                    <a:pt x="12576" y="10648"/>
                    <a:pt x="11008" y="5377"/>
                  </a:cubicBezTo>
                  <a:cubicBezTo>
                    <a:pt x="9964" y="1868"/>
                    <a:pt x="7989" y="1"/>
                    <a:pt x="5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0;p36">
              <a:extLst>
                <a:ext uri="{FF2B5EF4-FFF2-40B4-BE49-F238E27FC236}">
                  <a16:creationId xmlns:a16="http://schemas.microsoft.com/office/drawing/2014/main" id="{8AA55F5C-DAB0-4B66-AFDB-6152B0199D31}"/>
                </a:ext>
              </a:extLst>
            </p:cNvPr>
            <p:cNvSpPr/>
            <p:nvPr/>
          </p:nvSpPr>
          <p:spPr>
            <a:xfrm>
              <a:off x="2444553" y="3121286"/>
              <a:ext cx="150702" cy="92832"/>
            </a:xfrm>
            <a:custGeom>
              <a:avLst/>
              <a:gdLst/>
              <a:ahLst/>
              <a:cxnLst/>
              <a:rect l="l" t="t" r="r" b="b"/>
              <a:pathLst>
                <a:path w="6940" h="4275" extrusionOk="0">
                  <a:moveTo>
                    <a:pt x="3503" y="0"/>
                  </a:moveTo>
                  <a:cubicBezTo>
                    <a:pt x="1769" y="0"/>
                    <a:pt x="1469" y="467"/>
                    <a:pt x="401" y="1468"/>
                  </a:cubicBezTo>
                  <a:lnTo>
                    <a:pt x="1" y="3670"/>
                  </a:lnTo>
                  <a:cubicBezTo>
                    <a:pt x="880" y="4120"/>
                    <a:pt x="1632" y="4274"/>
                    <a:pt x="2249" y="4274"/>
                  </a:cubicBezTo>
                  <a:cubicBezTo>
                    <a:pt x="3597" y="4274"/>
                    <a:pt x="4304" y="3536"/>
                    <a:pt x="4304" y="3536"/>
                  </a:cubicBezTo>
                  <a:lnTo>
                    <a:pt x="6939" y="3536"/>
                  </a:lnTo>
                  <a:lnTo>
                    <a:pt x="6005" y="1435"/>
                  </a:lnTo>
                  <a:cubicBezTo>
                    <a:pt x="5672" y="668"/>
                    <a:pt x="4971" y="134"/>
                    <a:pt x="4137" y="67"/>
                  </a:cubicBezTo>
                  <a:lnTo>
                    <a:pt x="35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1;p36">
              <a:extLst>
                <a:ext uri="{FF2B5EF4-FFF2-40B4-BE49-F238E27FC236}">
                  <a16:creationId xmlns:a16="http://schemas.microsoft.com/office/drawing/2014/main" id="{F1A19CEB-D352-4486-A127-E11BCD9B3C33}"/>
                </a:ext>
              </a:extLst>
            </p:cNvPr>
            <p:cNvSpPr/>
            <p:nvPr/>
          </p:nvSpPr>
          <p:spPr>
            <a:xfrm>
              <a:off x="1752800" y="3626160"/>
              <a:ext cx="626586" cy="83320"/>
            </a:xfrm>
            <a:custGeom>
              <a:avLst/>
              <a:gdLst/>
              <a:ahLst/>
              <a:cxnLst/>
              <a:rect l="l" t="t" r="r" b="b"/>
              <a:pathLst>
                <a:path w="28855" h="3837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lnTo>
                    <a:pt x="1" y="2769"/>
                  </a:lnTo>
                  <a:cubicBezTo>
                    <a:pt x="1" y="3369"/>
                    <a:pt x="468" y="3836"/>
                    <a:pt x="1068" y="3836"/>
                  </a:cubicBezTo>
                  <a:lnTo>
                    <a:pt x="27787" y="3836"/>
                  </a:lnTo>
                  <a:cubicBezTo>
                    <a:pt x="28354" y="3836"/>
                    <a:pt x="28855" y="3369"/>
                    <a:pt x="28855" y="2769"/>
                  </a:cubicBezTo>
                  <a:lnTo>
                    <a:pt x="28855" y="1068"/>
                  </a:lnTo>
                  <a:cubicBezTo>
                    <a:pt x="28855" y="467"/>
                    <a:pt x="28354" y="0"/>
                    <a:pt x="27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32;p36">
              <a:extLst>
                <a:ext uri="{FF2B5EF4-FFF2-40B4-BE49-F238E27FC236}">
                  <a16:creationId xmlns:a16="http://schemas.microsoft.com/office/drawing/2014/main" id="{35E4A23F-3A2F-4ED2-89FE-23E4A4A90984}"/>
                </a:ext>
              </a:extLst>
            </p:cNvPr>
            <p:cNvSpPr/>
            <p:nvPr/>
          </p:nvSpPr>
          <p:spPr>
            <a:xfrm>
              <a:off x="1752800" y="3709459"/>
              <a:ext cx="65210" cy="92935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168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33;p36">
              <a:extLst>
                <a:ext uri="{FF2B5EF4-FFF2-40B4-BE49-F238E27FC236}">
                  <a16:creationId xmlns:a16="http://schemas.microsoft.com/office/drawing/2014/main" id="{3F38EA06-42AF-4F7B-BEE6-08952293F84A}"/>
                </a:ext>
              </a:extLst>
            </p:cNvPr>
            <p:cNvSpPr/>
            <p:nvPr/>
          </p:nvSpPr>
          <p:spPr>
            <a:xfrm>
              <a:off x="1975900" y="3709459"/>
              <a:ext cx="64494" cy="929359"/>
            </a:xfrm>
            <a:custGeom>
              <a:avLst/>
              <a:gdLst/>
              <a:ahLst/>
              <a:cxnLst/>
              <a:rect l="l" t="t" r="r" b="b"/>
              <a:pathLst>
                <a:path w="2970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2970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34;p36">
              <a:extLst>
                <a:ext uri="{FF2B5EF4-FFF2-40B4-BE49-F238E27FC236}">
                  <a16:creationId xmlns:a16="http://schemas.microsoft.com/office/drawing/2014/main" id="{993B84A0-43A7-44E3-83CB-879C8AD8230E}"/>
                </a:ext>
              </a:extLst>
            </p:cNvPr>
            <p:cNvSpPr/>
            <p:nvPr/>
          </p:nvSpPr>
          <p:spPr>
            <a:xfrm>
              <a:off x="2091077" y="3709459"/>
              <a:ext cx="65210" cy="92935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201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35;p36">
              <a:extLst>
                <a:ext uri="{FF2B5EF4-FFF2-40B4-BE49-F238E27FC236}">
                  <a16:creationId xmlns:a16="http://schemas.microsoft.com/office/drawing/2014/main" id="{1851CEE0-76C4-417A-A8BF-44BC3BC34629}"/>
                </a:ext>
              </a:extLst>
            </p:cNvPr>
            <p:cNvSpPr/>
            <p:nvPr/>
          </p:nvSpPr>
          <p:spPr>
            <a:xfrm>
              <a:off x="2314176" y="3709459"/>
              <a:ext cx="65210" cy="92935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3003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36;p36">
              <a:extLst>
                <a:ext uri="{FF2B5EF4-FFF2-40B4-BE49-F238E27FC236}">
                  <a16:creationId xmlns:a16="http://schemas.microsoft.com/office/drawing/2014/main" id="{2AE2FE4C-3005-4CD7-93AD-0EB524324A9C}"/>
                </a:ext>
              </a:extLst>
            </p:cNvPr>
            <p:cNvSpPr/>
            <p:nvPr/>
          </p:nvSpPr>
          <p:spPr>
            <a:xfrm>
              <a:off x="1781052" y="3709459"/>
              <a:ext cx="36959" cy="39869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67" y="0"/>
                  </a:moveTo>
                  <a:lnTo>
                    <a:pt x="1" y="1835"/>
                  </a:lnTo>
                  <a:lnTo>
                    <a:pt x="1635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37;p36">
              <a:extLst>
                <a:ext uri="{FF2B5EF4-FFF2-40B4-BE49-F238E27FC236}">
                  <a16:creationId xmlns:a16="http://schemas.microsoft.com/office/drawing/2014/main" id="{476ABB39-BDF2-4E6B-8B11-1342CFCA6F3E}"/>
                </a:ext>
              </a:extLst>
            </p:cNvPr>
            <p:cNvSpPr/>
            <p:nvPr/>
          </p:nvSpPr>
          <p:spPr>
            <a:xfrm>
              <a:off x="1975900" y="3709459"/>
              <a:ext cx="36242" cy="39869"/>
            </a:xfrm>
            <a:custGeom>
              <a:avLst/>
              <a:gdLst/>
              <a:ahLst/>
              <a:cxnLst/>
              <a:rect l="l" t="t" r="r" b="b"/>
              <a:pathLst>
                <a:path w="1669" h="1836" extrusionOk="0">
                  <a:moveTo>
                    <a:pt x="1" y="0"/>
                  </a:moveTo>
                  <a:lnTo>
                    <a:pt x="68" y="1835"/>
                  </a:lnTo>
                  <a:lnTo>
                    <a:pt x="1669" y="18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38;p36">
              <a:extLst>
                <a:ext uri="{FF2B5EF4-FFF2-40B4-BE49-F238E27FC236}">
                  <a16:creationId xmlns:a16="http://schemas.microsoft.com/office/drawing/2014/main" id="{58E47D40-D29B-4EB9-AB7A-289BEBD0B6A9}"/>
                </a:ext>
              </a:extLst>
            </p:cNvPr>
            <p:cNvSpPr/>
            <p:nvPr/>
          </p:nvSpPr>
          <p:spPr>
            <a:xfrm>
              <a:off x="2119328" y="3709459"/>
              <a:ext cx="36959" cy="39869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67" y="0"/>
                  </a:moveTo>
                  <a:lnTo>
                    <a:pt x="1" y="1835"/>
                  </a:lnTo>
                  <a:lnTo>
                    <a:pt x="1635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39;p36">
              <a:extLst>
                <a:ext uri="{FF2B5EF4-FFF2-40B4-BE49-F238E27FC236}">
                  <a16:creationId xmlns:a16="http://schemas.microsoft.com/office/drawing/2014/main" id="{5D6F1B2C-9C5E-4FC1-8C28-646034D4D963}"/>
                </a:ext>
              </a:extLst>
            </p:cNvPr>
            <p:cNvSpPr/>
            <p:nvPr/>
          </p:nvSpPr>
          <p:spPr>
            <a:xfrm>
              <a:off x="2314176" y="3709459"/>
              <a:ext cx="36959" cy="39869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1" y="0"/>
                  </a:moveTo>
                  <a:lnTo>
                    <a:pt x="67" y="1835"/>
                  </a:lnTo>
                  <a:lnTo>
                    <a:pt x="1702" y="18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0;p36">
              <a:extLst>
                <a:ext uri="{FF2B5EF4-FFF2-40B4-BE49-F238E27FC236}">
                  <a16:creationId xmlns:a16="http://schemas.microsoft.com/office/drawing/2014/main" id="{7AF51335-5EDE-4496-84BB-25027ED270DF}"/>
                </a:ext>
              </a:extLst>
            </p:cNvPr>
            <p:cNvSpPr/>
            <p:nvPr/>
          </p:nvSpPr>
          <p:spPr>
            <a:xfrm>
              <a:off x="2538731" y="1480631"/>
              <a:ext cx="1687038" cy="1093068"/>
            </a:xfrm>
            <a:custGeom>
              <a:avLst/>
              <a:gdLst/>
              <a:ahLst/>
              <a:cxnLst/>
              <a:rect l="l" t="t" r="r" b="b"/>
              <a:pathLst>
                <a:path w="77690" h="50337" extrusionOk="0">
                  <a:moveTo>
                    <a:pt x="6972" y="0"/>
                  </a:moveTo>
                  <a:cubicBezTo>
                    <a:pt x="4737" y="34"/>
                    <a:pt x="2869" y="1802"/>
                    <a:pt x="2702" y="4036"/>
                  </a:cubicBezTo>
                  <a:lnTo>
                    <a:pt x="167" y="46300"/>
                  </a:lnTo>
                  <a:cubicBezTo>
                    <a:pt x="0" y="48502"/>
                    <a:pt x="1768" y="50336"/>
                    <a:pt x="3936" y="50336"/>
                  </a:cubicBezTo>
                  <a:lnTo>
                    <a:pt x="70751" y="50336"/>
                  </a:lnTo>
                  <a:cubicBezTo>
                    <a:pt x="72986" y="50270"/>
                    <a:pt x="74820" y="48535"/>
                    <a:pt x="74987" y="46333"/>
                  </a:cubicBezTo>
                  <a:lnTo>
                    <a:pt x="77522" y="4036"/>
                  </a:lnTo>
                  <a:cubicBezTo>
                    <a:pt x="77689" y="1835"/>
                    <a:pt x="75955" y="0"/>
                    <a:pt x="73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1;p36">
              <a:extLst>
                <a:ext uri="{FF2B5EF4-FFF2-40B4-BE49-F238E27FC236}">
                  <a16:creationId xmlns:a16="http://schemas.microsoft.com/office/drawing/2014/main" id="{380FB5A3-EA11-49FF-9E8D-BD2091D3DFA2}"/>
                </a:ext>
              </a:extLst>
            </p:cNvPr>
            <p:cNvSpPr/>
            <p:nvPr/>
          </p:nvSpPr>
          <p:spPr>
            <a:xfrm>
              <a:off x="2818334" y="2379545"/>
              <a:ext cx="530953" cy="457079"/>
            </a:xfrm>
            <a:custGeom>
              <a:avLst/>
              <a:gdLst/>
              <a:ahLst/>
              <a:cxnLst/>
              <a:rect l="l" t="t" r="r" b="b"/>
              <a:pathLst>
                <a:path w="24451" h="21049" extrusionOk="0">
                  <a:moveTo>
                    <a:pt x="0" y="1"/>
                  </a:moveTo>
                  <a:lnTo>
                    <a:pt x="6171" y="21049"/>
                  </a:lnTo>
                  <a:lnTo>
                    <a:pt x="24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42;p36">
              <a:extLst>
                <a:ext uri="{FF2B5EF4-FFF2-40B4-BE49-F238E27FC236}">
                  <a16:creationId xmlns:a16="http://schemas.microsoft.com/office/drawing/2014/main" id="{F510E966-1EC3-4A63-AAF0-17D2D3D93A83}"/>
                </a:ext>
              </a:extLst>
            </p:cNvPr>
            <p:cNvSpPr/>
            <p:nvPr/>
          </p:nvSpPr>
          <p:spPr>
            <a:xfrm>
              <a:off x="3143559" y="1591443"/>
              <a:ext cx="945992" cy="612841"/>
            </a:xfrm>
            <a:custGeom>
              <a:avLst/>
              <a:gdLst/>
              <a:ahLst/>
              <a:cxnLst/>
              <a:rect l="l" t="t" r="r" b="b"/>
              <a:pathLst>
                <a:path w="43564" h="28222" extrusionOk="0">
                  <a:moveTo>
                    <a:pt x="41386" y="0"/>
                  </a:moveTo>
                  <a:cubicBezTo>
                    <a:pt x="41368" y="0"/>
                    <a:pt x="41349" y="0"/>
                    <a:pt x="41330" y="1"/>
                  </a:cubicBezTo>
                  <a:lnTo>
                    <a:pt x="3903" y="1"/>
                  </a:lnTo>
                  <a:cubicBezTo>
                    <a:pt x="2636" y="34"/>
                    <a:pt x="1602" y="1002"/>
                    <a:pt x="1502" y="2269"/>
                  </a:cubicBezTo>
                  <a:lnTo>
                    <a:pt x="67" y="25953"/>
                  </a:lnTo>
                  <a:cubicBezTo>
                    <a:pt x="1" y="27187"/>
                    <a:pt x="968" y="28221"/>
                    <a:pt x="2202" y="28221"/>
                  </a:cubicBezTo>
                  <a:lnTo>
                    <a:pt x="39629" y="28221"/>
                  </a:lnTo>
                  <a:cubicBezTo>
                    <a:pt x="40896" y="28188"/>
                    <a:pt x="41930" y="27220"/>
                    <a:pt x="42031" y="25953"/>
                  </a:cubicBezTo>
                  <a:lnTo>
                    <a:pt x="43465" y="2269"/>
                  </a:lnTo>
                  <a:cubicBezTo>
                    <a:pt x="43563" y="1054"/>
                    <a:pt x="42595" y="0"/>
                    <a:pt x="41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43;p36">
              <a:extLst>
                <a:ext uri="{FF2B5EF4-FFF2-40B4-BE49-F238E27FC236}">
                  <a16:creationId xmlns:a16="http://schemas.microsoft.com/office/drawing/2014/main" id="{40CF6EA8-413F-4CFD-8324-519000503282}"/>
                </a:ext>
              </a:extLst>
            </p:cNvPr>
            <p:cNvSpPr/>
            <p:nvPr/>
          </p:nvSpPr>
          <p:spPr>
            <a:xfrm>
              <a:off x="2708217" y="1813804"/>
              <a:ext cx="945992" cy="612124"/>
            </a:xfrm>
            <a:custGeom>
              <a:avLst/>
              <a:gdLst/>
              <a:ahLst/>
              <a:cxnLst/>
              <a:rect l="l" t="t" r="r" b="b"/>
              <a:pathLst>
                <a:path w="43564" h="28189" extrusionOk="0">
                  <a:moveTo>
                    <a:pt x="41422" y="1"/>
                  </a:moveTo>
                  <a:cubicBezTo>
                    <a:pt x="41403" y="1"/>
                    <a:pt x="41383" y="1"/>
                    <a:pt x="41364" y="2"/>
                  </a:cubicBezTo>
                  <a:lnTo>
                    <a:pt x="3937" y="2"/>
                  </a:lnTo>
                  <a:cubicBezTo>
                    <a:pt x="2669" y="2"/>
                    <a:pt x="1635" y="1002"/>
                    <a:pt x="1535" y="2237"/>
                  </a:cubicBezTo>
                  <a:lnTo>
                    <a:pt x="101" y="25954"/>
                  </a:lnTo>
                  <a:cubicBezTo>
                    <a:pt x="1" y="27154"/>
                    <a:pt x="1002" y="28188"/>
                    <a:pt x="2236" y="28188"/>
                  </a:cubicBezTo>
                  <a:lnTo>
                    <a:pt x="39663" y="28188"/>
                  </a:lnTo>
                  <a:cubicBezTo>
                    <a:pt x="40897" y="28188"/>
                    <a:pt x="41931" y="27188"/>
                    <a:pt x="42031" y="25954"/>
                  </a:cubicBezTo>
                  <a:lnTo>
                    <a:pt x="43465" y="2237"/>
                  </a:lnTo>
                  <a:cubicBezTo>
                    <a:pt x="43564" y="1022"/>
                    <a:pt x="42628" y="1"/>
                    <a:pt x="41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44;p36">
              <a:extLst>
                <a:ext uri="{FF2B5EF4-FFF2-40B4-BE49-F238E27FC236}">
                  <a16:creationId xmlns:a16="http://schemas.microsoft.com/office/drawing/2014/main" id="{5714508E-3A52-428D-A19D-92D5A3B6A36D}"/>
                </a:ext>
              </a:extLst>
            </p:cNvPr>
            <p:cNvSpPr/>
            <p:nvPr/>
          </p:nvSpPr>
          <p:spPr>
            <a:xfrm>
              <a:off x="2695188" y="1533507"/>
              <a:ext cx="52898" cy="54353"/>
            </a:xfrm>
            <a:custGeom>
              <a:avLst/>
              <a:gdLst/>
              <a:ahLst/>
              <a:cxnLst/>
              <a:rect l="l" t="t" r="r" b="b"/>
              <a:pathLst>
                <a:path w="2436" h="2503" extrusionOk="0">
                  <a:moveTo>
                    <a:pt x="1301" y="0"/>
                  </a:moveTo>
                  <a:cubicBezTo>
                    <a:pt x="634" y="34"/>
                    <a:pt x="134" y="601"/>
                    <a:pt x="101" y="1268"/>
                  </a:cubicBezTo>
                  <a:cubicBezTo>
                    <a:pt x="0" y="1902"/>
                    <a:pt x="467" y="2469"/>
                    <a:pt x="1135" y="2502"/>
                  </a:cubicBezTo>
                  <a:cubicBezTo>
                    <a:pt x="1802" y="2469"/>
                    <a:pt x="2302" y="1902"/>
                    <a:pt x="2335" y="1268"/>
                  </a:cubicBezTo>
                  <a:cubicBezTo>
                    <a:pt x="2436" y="601"/>
                    <a:pt x="1935" y="34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45;p36">
              <a:extLst>
                <a:ext uri="{FF2B5EF4-FFF2-40B4-BE49-F238E27FC236}">
                  <a16:creationId xmlns:a16="http://schemas.microsoft.com/office/drawing/2014/main" id="{CCBCD71C-4895-4BE7-AAB4-732EBE76FDCB}"/>
                </a:ext>
              </a:extLst>
            </p:cNvPr>
            <p:cNvSpPr/>
            <p:nvPr/>
          </p:nvSpPr>
          <p:spPr>
            <a:xfrm>
              <a:off x="2784285" y="1533507"/>
              <a:ext cx="52181" cy="54353"/>
            </a:xfrm>
            <a:custGeom>
              <a:avLst/>
              <a:gdLst/>
              <a:ahLst/>
              <a:cxnLst/>
              <a:rect l="l" t="t" r="r" b="b"/>
              <a:pathLst>
                <a:path w="2403" h="2503" extrusionOk="0">
                  <a:moveTo>
                    <a:pt x="1268" y="0"/>
                  </a:moveTo>
                  <a:cubicBezTo>
                    <a:pt x="634" y="34"/>
                    <a:pt x="100" y="601"/>
                    <a:pt x="100" y="1268"/>
                  </a:cubicBezTo>
                  <a:cubicBezTo>
                    <a:pt x="0" y="1902"/>
                    <a:pt x="467" y="2469"/>
                    <a:pt x="1101" y="2502"/>
                  </a:cubicBezTo>
                  <a:cubicBezTo>
                    <a:pt x="1768" y="2469"/>
                    <a:pt x="2269" y="1902"/>
                    <a:pt x="2302" y="1268"/>
                  </a:cubicBezTo>
                  <a:cubicBezTo>
                    <a:pt x="2402" y="601"/>
                    <a:pt x="1935" y="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46;p36">
              <a:extLst>
                <a:ext uri="{FF2B5EF4-FFF2-40B4-BE49-F238E27FC236}">
                  <a16:creationId xmlns:a16="http://schemas.microsoft.com/office/drawing/2014/main" id="{19DBE515-FDBF-4ED0-957F-C4E754DE1046}"/>
                </a:ext>
              </a:extLst>
            </p:cNvPr>
            <p:cNvSpPr/>
            <p:nvPr/>
          </p:nvSpPr>
          <p:spPr>
            <a:xfrm>
              <a:off x="2873381" y="1533507"/>
              <a:ext cx="52181" cy="54353"/>
            </a:xfrm>
            <a:custGeom>
              <a:avLst/>
              <a:gdLst/>
              <a:ahLst/>
              <a:cxnLst/>
              <a:rect l="l" t="t" r="r" b="b"/>
              <a:pathLst>
                <a:path w="2403" h="2503" extrusionOk="0">
                  <a:moveTo>
                    <a:pt x="1301" y="0"/>
                  </a:moveTo>
                  <a:cubicBezTo>
                    <a:pt x="634" y="34"/>
                    <a:pt x="100" y="601"/>
                    <a:pt x="100" y="1268"/>
                  </a:cubicBezTo>
                  <a:cubicBezTo>
                    <a:pt x="0" y="1902"/>
                    <a:pt x="467" y="2469"/>
                    <a:pt x="1101" y="2502"/>
                  </a:cubicBezTo>
                  <a:cubicBezTo>
                    <a:pt x="1768" y="2469"/>
                    <a:pt x="2302" y="1902"/>
                    <a:pt x="2302" y="1268"/>
                  </a:cubicBezTo>
                  <a:cubicBezTo>
                    <a:pt x="2402" y="601"/>
                    <a:pt x="1935" y="34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47;p36">
              <a:extLst>
                <a:ext uri="{FF2B5EF4-FFF2-40B4-BE49-F238E27FC236}">
                  <a16:creationId xmlns:a16="http://schemas.microsoft.com/office/drawing/2014/main" id="{E71663BC-A379-4DCC-A654-9D945E21513D}"/>
                </a:ext>
              </a:extLst>
            </p:cNvPr>
            <p:cNvSpPr/>
            <p:nvPr/>
          </p:nvSpPr>
          <p:spPr>
            <a:xfrm>
              <a:off x="2525681" y="1467580"/>
              <a:ext cx="1691381" cy="1097433"/>
            </a:xfrm>
            <a:custGeom>
              <a:avLst/>
              <a:gdLst/>
              <a:ahLst/>
              <a:cxnLst/>
              <a:rect l="l" t="t" r="r" b="b"/>
              <a:pathLst>
                <a:path w="77890" h="50538" extrusionOk="0">
                  <a:moveTo>
                    <a:pt x="73912" y="234"/>
                  </a:moveTo>
                  <a:cubicBezTo>
                    <a:pt x="76019" y="234"/>
                    <a:pt x="77688" y="2022"/>
                    <a:pt x="77523" y="4137"/>
                  </a:cubicBezTo>
                  <a:lnTo>
                    <a:pt x="74988" y="46401"/>
                  </a:lnTo>
                  <a:cubicBezTo>
                    <a:pt x="74821" y="48602"/>
                    <a:pt x="73020" y="50304"/>
                    <a:pt x="70818" y="50337"/>
                  </a:cubicBezTo>
                  <a:lnTo>
                    <a:pt x="4037" y="50337"/>
                  </a:lnTo>
                  <a:cubicBezTo>
                    <a:pt x="1902" y="50337"/>
                    <a:pt x="201" y="48536"/>
                    <a:pt x="368" y="46401"/>
                  </a:cubicBezTo>
                  <a:lnTo>
                    <a:pt x="2903" y="4137"/>
                  </a:lnTo>
                  <a:cubicBezTo>
                    <a:pt x="3070" y="1936"/>
                    <a:pt x="4871" y="234"/>
                    <a:pt x="7073" y="234"/>
                  </a:cubicBezTo>
                  <a:lnTo>
                    <a:pt x="73854" y="234"/>
                  </a:lnTo>
                  <a:cubicBezTo>
                    <a:pt x="73873" y="234"/>
                    <a:pt x="73893" y="234"/>
                    <a:pt x="73912" y="234"/>
                  </a:cubicBezTo>
                  <a:close/>
                  <a:moveTo>
                    <a:pt x="7073" y="1"/>
                  </a:moveTo>
                  <a:cubicBezTo>
                    <a:pt x="4771" y="34"/>
                    <a:pt x="2870" y="1835"/>
                    <a:pt x="2703" y="4137"/>
                  </a:cubicBezTo>
                  <a:lnTo>
                    <a:pt x="168" y="46401"/>
                  </a:lnTo>
                  <a:cubicBezTo>
                    <a:pt x="1" y="48636"/>
                    <a:pt x="1802" y="50537"/>
                    <a:pt x="4037" y="50537"/>
                  </a:cubicBezTo>
                  <a:lnTo>
                    <a:pt x="70818" y="50537"/>
                  </a:lnTo>
                  <a:cubicBezTo>
                    <a:pt x="73120" y="50504"/>
                    <a:pt x="75021" y="48702"/>
                    <a:pt x="75188" y="46401"/>
                  </a:cubicBezTo>
                  <a:lnTo>
                    <a:pt x="77723" y="4137"/>
                  </a:lnTo>
                  <a:cubicBezTo>
                    <a:pt x="77890" y="1902"/>
                    <a:pt x="76089" y="1"/>
                    <a:pt x="73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48;p36">
              <a:extLst>
                <a:ext uri="{FF2B5EF4-FFF2-40B4-BE49-F238E27FC236}">
                  <a16:creationId xmlns:a16="http://schemas.microsoft.com/office/drawing/2014/main" id="{E09BDFFD-7D89-49BA-A805-FBE0587B19F6}"/>
                </a:ext>
              </a:extLst>
            </p:cNvPr>
            <p:cNvSpPr/>
            <p:nvPr/>
          </p:nvSpPr>
          <p:spPr>
            <a:xfrm>
              <a:off x="2896551" y="1939686"/>
              <a:ext cx="395517" cy="405593"/>
            </a:xfrm>
            <a:custGeom>
              <a:avLst/>
              <a:gdLst/>
              <a:ahLst/>
              <a:cxnLst/>
              <a:rect l="l" t="t" r="r" b="b"/>
              <a:pathLst>
                <a:path w="18214" h="18678" extrusionOk="0">
                  <a:moveTo>
                    <a:pt x="3937" y="14019"/>
                  </a:moveTo>
                  <a:lnTo>
                    <a:pt x="3870" y="14085"/>
                  </a:lnTo>
                  <a:cubicBezTo>
                    <a:pt x="3857" y="14092"/>
                    <a:pt x="3851" y="14095"/>
                    <a:pt x="3849" y="14095"/>
                  </a:cubicBezTo>
                  <a:cubicBezTo>
                    <a:pt x="3839" y="14095"/>
                    <a:pt x="3910" y="14046"/>
                    <a:pt x="3937" y="14019"/>
                  </a:cubicBezTo>
                  <a:close/>
                  <a:moveTo>
                    <a:pt x="5728" y="14254"/>
                  </a:moveTo>
                  <a:cubicBezTo>
                    <a:pt x="5768" y="14289"/>
                    <a:pt x="5807" y="14321"/>
                    <a:pt x="5838" y="14352"/>
                  </a:cubicBezTo>
                  <a:lnTo>
                    <a:pt x="5872" y="14419"/>
                  </a:lnTo>
                  <a:lnTo>
                    <a:pt x="5905" y="14452"/>
                  </a:lnTo>
                  <a:lnTo>
                    <a:pt x="5838" y="14419"/>
                  </a:lnTo>
                  <a:lnTo>
                    <a:pt x="5728" y="14254"/>
                  </a:lnTo>
                  <a:close/>
                  <a:moveTo>
                    <a:pt x="14968" y="0"/>
                  </a:moveTo>
                  <a:cubicBezTo>
                    <a:pt x="13960" y="0"/>
                    <a:pt x="12980" y="542"/>
                    <a:pt x="12443" y="1476"/>
                  </a:cubicBezTo>
                  <a:lnTo>
                    <a:pt x="12410" y="1577"/>
                  </a:lnTo>
                  <a:lnTo>
                    <a:pt x="11642" y="2978"/>
                  </a:lnTo>
                  <a:lnTo>
                    <a:pt x="10842" y="4412"/>
                  </a:lnTo>
                  <a:cubicBezTo>
                    <a:pt x="10308" y="5379"/>
                    <a:pt x="9741" y="6313"/>
                    <a:pt x="9174" y="7247"/>
                  </a:cubicBezTo>
                  <a:cubicBezTo>
                    <a:pt x="8040" y="9082"/>
                    <a:pt x="6806" y="10816"/>
                    <a:pt x="5405" y="12484"/>
                  </a:cubicBezTo>
                  <a:cubicBezTo>
                    <a:pt x="5263" y="12655"/>
                    <a:pt x="5121" y="12801"/>
                    <a:pt x="4979" y="12943"/>
                  </a:cubicBezTo>
                  <a:lnTo>
                    <a:pt x="4979" y="12943"/>
                  </a:lnTo>
                  <a:cubicBezTo>
                    <a:pt x="4942" y="12869"/>
                    <a:pt x="4906" y="12794"/>
                    <a:pt x="4871" y="12718"/>
                  </a:cubicBezTo>
                  <a:cubicBezTo>
                    <a:pt x="4070" y="10683"/>
                    <a:pt x="3403" y="8582"/>
                    <a:pt x="2836" y="6447"/>
                  </a:cubicBezTo>
                  <a:lnTo>
                    <a:pt x="2836" y="6413"/>
                  </a:lnTo>
                  <a:cubicBezTo>
                    <a:pt x="2627" y="5710"/>
                    <a:pt x="2049" y="5383"/>
                    <a:pt x="1471" y="5383"/>
                  </a:cubicBezTo>
                  <a:cubicBezTo>
                    <a:pt x="761" y="5383"/>
                    <a:pt x="53" y="5879"/>
                    <a:pt x="34" y="6780"/>
                  </a:cubicBezTo>
                  <a:cubicBezTo>
                    <a:pt x="1" y="7981"/>
                    <a:pt x="67" y="9182"/>
                    <a:pt x="168" y="10383"/>
                  </a:cubicBezTo>
                  <a:cubicBezTo>
                    <a:pt x="301" y="11617"/>
                    <a:pt x="501" y="12851"/>
                    <a:pt x="801" y="14052"/>
                  </a:cubicBezTo>
                  <a:cubicBezTo>
                    <a:pt x="968" y="14719"/>
                    <a:pt x="1168" y="15386"/>
                    <a:pt x="1435" y="15987"/>
                  </a:cubicBezTo>
                  <a:cubicBezTo>
                    <a:pt x="1502" y="16154"/>
                    <a:pt x="1569" y="16320"/>
                    <a:pt x="1669" y="16521"/>
                  </a:cubicBezTo>
                  <a:lnTo>
                    <a:pt x="1969" y="17054"/>
                  </a:lnTo>
                  <a:lnTo>
                    <a:pt x="2036" y="17188"/>
                  </a:lnTo>
                  <a:lnTo>
                    <a:pt x="2069" y="17221"/>
                  </a:lnTo>
                  <a:lnTo>
                    <a:pt x="2102" y="17288"/>
                  </a:lnTo>
                  <a:lnTo>
                    <a:pt x="2236" y="17455"/>
                  </a:lnTo>
                  <a:cubicBezTo>
                    <a:pt x="2369" y="17655"/>
                    <a:pt x="2569" y="17821"/>
                    <a:pt x="2769" y="17955"/>
                  </a:cubicBezTo>
                  <a:cubicBezTo>
                    <a:pt x="3366" y="18427"/>
                    <a:pt x="4093" y="18677"/>
                    <a:pt x="4838" y="18677"/>
                  </a:cubicBezTo>
                  <a:cubicBezTo>
                    <a:pt x="5093" y="18677"/>
                    <a:pt x="5350" y="18648"/>
                    <a:pt x="5605" y="18589"/>
                  </a:cubicBezTo>
                  <a:cubicBezTo>
                    <a:pt x="5838" y="18522"/>
                    <a:pt x="6105" y="18455"/>
                    <a:pt x="6305" y="18322"/>
                  </a:cubicBezTo>
                  <a:cubicBezTo>
                    <a:pt x="6439" y="18288"/>
                    <a:pt x="6539" y="18222"/>
                    <a:pt x="6639" y="18155"/>
                  </a:cubicBezTo>
                  <a:lnTo>
                    <a:pt x="6906" y="17988"/>
                  </a:lnTo>
                  <a:lnTo>
                    <a:pt x="7706" y="17388"/>
                  </a:lnTo>
                  <a:cubicBezTo>
                    <a:pt x="7973" y="17188"/>
                    <a:pt x="8207" y="16954"/>
                    <a:pt x="8473" y="16754"/>
                  </a:cubicBezTo>
                  <a:cubicBezTo>
                    <a:pt x="8707" y="16521"/>
                    <a:pt x="8940" y="16320"/>
                    <a:pt x="9174" y="16087"/>
                  </a:cubicBezTo>
                  <a:cubicBezTo>
                    <a:pt x="10075" y="15220"/>
                    <a:pt x="10942" y="14286"/>
                    <a:pt x="11742" y="13318"/>
                  </a:cubicBezTo>
                  <a:cubicBezTo>
                    <a:pt x="12143" y="12851"/>
                    <a:pt x="12476" y="12351"/>
                    <a:pt x="12877" y="11884"/>
                  </a:cubicBezTo>
                  <a:cubicBezTo>
                    <a:pt x="13244" y="11384"/>
                    <a:pt x="13577" y="10883"/>
                    <a:pt x="13944" y="10383"/>
                  </a:cubicBezTo>
                  <a:cubicBezTo>
                    <a:pt x="14611" y="9415"/>
                    <a:pt x="15245" y="8381"/>
                    <a:pt x="15879" y="7314"/>
                  </a:cubicBezTo>
                  <a:cubicBezTo>
                    <a:pt x="16179" y="6814"/>
                    <a:pt x="16446" y="6313"/>
                    <a:pt x="16746" y="5746"/>
                  </a:cubicBezTo>
                  <a:cubicBezTo>
                    <a:pt x="17046" y="5179"/>
                    <a:pt x="17313" y="4679"/>
                    <a:pt x="17580" y="4078"/>
                  </a:cubicBezTo>
                  <a:cubicBezTo>
                    <a:pt x="18214" y="2677"/>
                    <a:pt x="17613" y="1009"/>
                    <a:pt x="16246" y="309"/>
                  </a:cubicBezTo>
                  <a:cubicBezTo>
                    <a:pt x="15836" y="99"/>
                    <a:pt x="15399" y="0"/>
                    <a:pt x="1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49;p36">
              <a:extLst>
                <a:ext uri="{FF2B5EF4-FFF2-40B4-BE49-F238E27FC236}">
                  <a16:creationId xmlns:a16="http://schemas.microsoft.com/office/drawing/2014/main" id="{371AF4FB-6521-4EAE-95E0-71F0700D32D4}"/>
                </a:ext>
              </a:extLst>
            </p:cNvPr>
            <p:cNvSpPr/>
            <p:nvPr/>
          </p:nvSpPr>
          <p:spPr>
            <a:xfrm>
              <a:off x="2861785" y="2009413"/>
              <a:ext cx="97088" cy="78673"/>
            </a:xfrm>
            <a:custGeom>
              <a:avLst/>
              <a:gdLst/>
              <a:ahLst/>
              <a:cxnLst/>
              <a:rect l="l" t="t" r="r" b="b"/>
              <a:pathLst>
                <a:path w="4471" h="3623" extrusionOk="0">
                  <a:moveTo>
                    <a:pt x="2169" y="0"/>
                  </a:moveTo>
                  <a:lnTo>
                    <a:pt x="1" y="2202"/>
                  </a:lnTo>
                  <a:lnTo>
                    <a:pt x="2002" y="3369"/>
                  </a:lnTo>
                  <a:cubicBezTo>
                    <a:pt x="2283" y="3538"/>
                    <a:pt x="2597" y="3622"/>
                    <a:pt x="2906" y="3622"/>
                  </a:cubicBezTo>
                  <a:cubicBezTo>
                    <a:pt x="3146" y="3622"/>
                    <a:pt x="3384" y="3571"/>
                    <a:pt x="3603" y="3469"/>
                  </a:cubicBezTo>
                  <a:cubicBezTo>
                    <a:pt x="4304" y="3102"/>
                    <a:pt x="4470" y="2168"/>
                    <a:pt x="3937" y="1601"/>
                  </a:cubicBezTo>
                  <a:cubicBezTo>
                    <a:pt x="3403" y="1001"/>
                    <a:pt x="2803" y="467"/>
                    <a:pt x="2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50;p36">
              <a:extLst>
                <a:ext uri="{FF2B5EF4-FFF2-40B4-BE49-F238E27FC236}">
                  <a16:creationId xmlns:a16="http://schemas.microsoft.com/office/drawing/2014/main" id="{35866CC3-7896-464C-B165-867AD438683E}"/>
                </a:ext>
              </a:extLst>
            </p:cNvPr>
            <p:cNvSpPr/>
            <p:nvPr/>
          </p:nvSpPr>
          <p:spPr>
            <a:xfrm>
              <a:off x="2843675" y="1985918"/>
              <a:ext cx="65210" cy="71312"/>
            </a:xfrm>
            <a:custGeom>
              <a:avLst/>
              <a:gdLst/>
              <a:ahLst/>
              <a:cxnLst/>
              <a:rect l="l" t="t" r="r" b="b"/>
              <a:pathLst>
                <a:path w="3003" h="3284" extrusionOk="0">
                  <a:moveTo>
                    <a:pt x="1844" y="0"/>
                  </a:moveTo>
                  <a:cubicBezTo>
                    <a:pt x="1714" y="0"/>
                    <a:pt x="1584" y="38"/>
                    <a:pt x="1468" y="115"/>
                  </a:cubicBezTo>
                  <a:lnTo>
                    <a:pt x="368" y="915"/>
                  </a:lnTo>
                  <a:cubicBezTo>
                    <a:pt x="101" y="1082"/>
                    <a:pt x="1" y="1449"/>
                    <a:pt x="134" y="1716"/>
                  </a:cubicBezTo>
                  <a:lnTo>
                    <a:pt x="835" y="3284"/>
                  </a:lnTo>
                  <a:lnTo>
                    <a:pt x="3003" y="1082"/>
                  </a:lnTo>
                  <a:lnTo>
                    <a:pt x="2402" y="281"/>
                  </a:lnTo>
                  <a:cubicBezTo>
                    <a:pt x="2259" y="97"/>
                    <a:pt x="2052" y="0"/>
                    <a:pt x="1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51;p36">
              <a:extLst>
                <a:ext uri="{FF2B5EF4-FFF2-40B4-BE49-F238E27FC236}">
                  <a16:creationId xmlns:a16="http://schemas.microsoft.com/office/drawing/2014/main" id="{FB678F5E-1C46-4969-91F6-21635DC89E89}"/>
                </a:ext>
              </a:extLst>
            </p:cNvPr>
            <p:cNvSpPr/>
            <p:nvPr/>
          </p:nvSpPr>
          <p:spPr>
            <a:xfrm>
              <a:off x="3129075" y="1932129"/>
              <a:ext cx="445505" cy="609692"/>
            </a:xfrm>
            <a:custGeom>
              <a:avLst/>
              <a:gdLst/>
              <a:ahLst/>
              <a:cxnLst/>
              <a:rect l="l" t="t" r="r" b="b"/>
              <a:pathLst>
                <a:path w="20516" h="28077" extrusionOk="0">
                  <a:moveTo>
                    <a:pt x="10160" y="0"/>
                  </a:moveTo>
                  <a:cubicBezTo>
                    <a:pt x="9228" y="0"/>
                    <a:pt x="8298" y="19"/>
                    <a:pt x="7372" y="57"/>
                  </a:cubicBezTo>
                  <a:cubicBezTo>
                    <a:pt x="6538" y="123"/>
                    <a:pt x="5738" y="223"/>
                    <a:pt x="4904" y="423"/>
                  </a:cubicBezTo>
                  <a:cubicBezTo>
                    <a:pt x="3770" y="624"/>
                    <a:pt x="2836" y="1458"/>
                    <a:pt x="2502" y="2558"/>
                  </a:cubicBezTo>
                  <a:cubicBezTo>
                    <a:pt x="1468" y="6161"/>
                    <a:pt x="0" y="11898"/>
                    <a:pt x="1168" y="27743"/>
                  </a:cubicBezTo>
                  <a:lnTo>
                    <a:pt x="17880" y="28077"/>
                  </a:lnTo>
                  <a:cubicBezTo>
                    <a:pt x="17980" y="26509"/>
                    <a:pt x="17880" y="22773"/>
                    <a:pt x="18113" y="16268"/>
                  </a:cubicBezTo>
                  <a:cubicBezTo>
                    <a:pt x="18280" y="11331"/>
                    <a:pt x="19815" y="6094"/>
                    <a:pt x="20315" y="3092"/>
                  </a:cubicBezTo>
                  <a:cubicBezTo>
                    <a:pt x="20515" y="1925"/>
                    <a:pt x="19714" y="824"/>
                    <a:pt x="18547" y="624"/>
                  </a:cubicBezTo>
                  <a:lnTo>
                    <a:pt x="18514" y="624"/>
                  </a:lnTo>
                  <a:cubicBezTo>
                    <a:pt x="17446" y="457"/>
                    <a:pt x="16112" y="257"/>
                    <a:pt x="14811" y="157"/>
                  </a:cubicBezTo>
                  <a:cubicBezTo>
                    <a:pt x="13268" y="52"/>
                    <a:pt x="11712" y="0"/>
                    <a:pt x="10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52;p36">
              <a:extLst>
                <a:ext uri="{FF2B5EF4-FFF2-40B4-BE49-F238E27FC236}">
                  <a16:creationId xmlns:a16="http://schemas.microsoft.com/office/drawing/2014/main" id="{BB5D05E9-9B26-41B9-BC42-0351DAE0F6BA}"/>
                </a:ext>
              </a:extLst>
            </p:cNvPr>
            <p:cNvSpPr/>
            <p:nvPr/>
          </p:nvSpPr>
          <p:spPr>
            <a:xfrm>
              <a:off x="3098653" y="1929003"/>
              <a:ext cx="487502" cy="633817"/>
            </a:xfrm>
            <a:custGeom>
              <a:avLst/>
              <a:gdLst/>
              <a:ahLst/>
              <a:cxnLst/>
              <a:rect l="l" t="t" r="r" b="b"/>
              <a:pathLst>
                <a:path w="22450" h="29188" extrusionOk="0">
                  <a:moveTo>
                    <a:pt x="15712" y="0"/>
                  </a:moveTo>
                  <a:cubicBezTo>
                    <a:pt x="14978" y="3036"/>
                    <a:pt x="10641" y="8106"/>
                    <a:pt x="9307" y="15812"/>
                  </a:cubicBezTo>
                  <a:cubicBezTo>
                    <a:pt x="8807" y="9374"/>
                    <a:pt x="8406" y="2636"/>
                    <a:pt x="9174" y="34"/>
                  </a:cubicBezTo>
                  <a:lnTo>
                    <a:pt x="9174" y="34"/>
                  </a:lnTo>
                  <a:cubicBezTo>
                    <a:pt x="7973" y="67"/>
                    <a:pt x="6805" y="167"/>
                    <a:pt x="5638" y="301"/>
                  </a:cubicBezTo>
                  <a:cubicBezTo>
                    <a:pt x="4370" y="601"/>
                    <a:pt x="3369" y="1535"/>
                    <a:pt x="3003" y="2769"/>
                  </a:cubicBezTo>
                  <a:cubicBezTo>
                    <a:pt x="1968" y="5805"/>
                    <a:pt x="0" y="12543"/>
                    <a:pt x="1201" y="29188"/>
                  </a:cubicBezTo>
                  <a:lnTo>
                    <a:pt x="19781" y="29188"/>
                  </a:lnTo>
                  <a:cubicBezTo>
                    <a:pt x="19881" y="27520"/>
                    <a:pt x="19448" y="24018"/>
                    <a:pt x="20148" y="18614"/>
                  </a:cubicBezTo>
                  <a:cubicBezTo>
                    <a:pt x="20782" y="13410"/>
                    <a:pt x="21716" y="6305"/>
                    <a:pt x="22250" y="3136"/>
                  </a:cubicBezTo>
                  <a:cubicBezTo>
                    <a:pt x="22450" y="1902"/>
                    <a:pt x="21616" y="734"/>
                    <a:pt x="20415" y="534"/>
                  </a:cubicBezTo>
                  <a:lnTo>
                    <a:pt x="20348" y="534"/>
                  </a:lnTo>
                  <a:cubicBezTo>
                    <a:pt x="19247" y="334"/>
                    <a:pt x="17846" y="134"/>
                    <a:pt x="16445" y="34"/>
                  </a:cubicBezTo>
                  <a:lnTo>
                    <a:pt x="15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53;p36">
              <a:extLst>
                <a:ext uri="{FF2B5EF4-FFF2-40B4-BE49-F238E27FC236}">
                  <a16:creationId xmlns:a16="http://schemas.microsoft.com/office/drawing/2014/main" id="{D4512807-41F7-4314-AEBA-1477A8AFAEA2}"/>
                </a:ext>
              </a:extLst>
            </p:cNvPr>
            <p:cNvSpPr/>
            <p:nvPr/>
          </p:nvSpPr>
          <p:spPr>
            <a:xfrm>
              <a:off x="3281189" y="2289732"/>
              <a:ext cx="21020" cy="254261"/>
            </a:xfrm>
            <a:custGeom>
              <a:avLst/>
              <a:gdLst/>
              <a:ahLst/>
              <a:cxnLst/>
              <a:rect l="l" t="t" r="r" b="b"/>
              <a:pathLst>
                <a:path w="968" h="11709" extrusionOk="0">
                  <a:moveTo>
                    <a:pt x="868" y="0"/>
                  </a:moveTo>
                  <a:cubicBezTo>
                    <a:pt x="801" y="0"/>
                    <a:pt x="768" y="34"/>
                    <a:pt x="768" y="100"/>
                  </a:cubicBezTo>
                  <a:cubicBezTo>
                    <a:pt x="734" y="167"/>
                    <a:pt x="0" y="6905"/>
                    <a:pt x="401" y="11609"/>
                  </a:cubicBezTo>
                  <a:cubicBezTo>
                    <a:pt x="401" y="11675"/>
                    <a:pt x="467" y="11709"/>
                    <a:pt x="534" y="11709"/>
                  </a:cubicBezTo>
                  <a:cubicBezTo>
                    <a:pt x="601" y="11709"/>
                    <a:pt x="634" y="11642"/>
                    <a:pt x="634" y="11575"/>
                  </a:cubicBezTo>
                  <a:cubicBezTo>
                    <a:pt x="234" y="6905"/>
                    <a:pt x="968" y="200"/>
                    <a:pt x="968" y="134"/>
                  </a:cubicBezTo>
                  <a:cubicBezTo>
                    <a:pt x="968" y="67"/>
                    <a:pt x="934" y="34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54;p36">
              <a:extLst>
                <a:ext uri="{FF2B5EF4-FFF2-40B4-BE49-F238E27FC236}">
                  <a16:creationId xmlns:a16="http://schemas.microsoft.com/office/drawing/2014/main" id="{141FF71D-7F3C-4959-A329-B143F6CE58DB}"/>
                </a:ext>
              </a:extLst>
            </p:cNvPr>
            <p:cNvSpPr/>
            <p:nvPr/>
          </p:nvSpPr>
          <p:spPr>
            <a:xfrm>
              <a:off x="3512258" y="2028392"/>
              <a:ext cx="64494" cy="301925"/>
            </a:xfrm>
            <a:custGeom>
              <a:avLst/>
              <a:gdLst/>
              <a:ahLst/>
              <a:cxnLst/>
              <a:rect l="l" t="t" r="r" b="b"/>
              <a:pathLst>
                <a:path w="2970" h="13904" extrusionOk="0">
                  <a:moveTo>
                    <a:pt x="2377" y="0"/>
                  </a:moveTo>
                  <a:cubicBezTo>
                    <a:pt x="1753" y="0"/>
                    <a:pt x="1103" y="666"/>
                    <a:pt x="701" y="2528"/>
                  </a:cubicBezTo>
                  <a:cubicBezTo>
                    <a:pt x="0" y="5664"/>
                    <a:pt x="367" y="9967"/>
                    <a:pt x="1134" y="13903"/>
                  </a:cubicBezTo>
                  <a:cubicBezTo>
                    <a:pt x="1668" y="9500"/>
                    <a:pt x="2402" y="3763"/>
                    <a:pt x="2969" y="193"/>
                  </a:cubicBezTo>
                  <a:cubicBezTo>
                    <a:pt x="2781" y="71"/>
                    <a:pt x="2580" y="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55;p36">
              <a:extLst>
                <a:ext uri="{FF2B5EF4-FFF2-40B4-BE49-F238E27FC236}">
                  <a16:creationId xmlns:a16="http://schemas.microsoft.com/office/drawing/2014/main" id="{54F66598-CDA5-478C-BA64-E7C028677700}"/>
                </a:ext>
              </a:extLst>
            </p:cNvPr>
            <p:cNvSpPr/>
            <p:nvPr/>
          </p:nvSpPr>
          <p:spPr>
            <a:xfrm>
              <a:off x="3279734" y="1754436"/>
              <a:ext cx="177498" cy="224338"/>
            </a:xfrm>
            <a:custGeom>
              <a:avLst/>
              <a:gdLst/>
              <a:ahLst/>
              <a:cxnLst/>
              <a:rect l="l" t="t" r="r" b="b"/>
              <a:pathLst>
                <a:path w="8174" h="10331" extrusionOk="0">
                  <a:moveTo>
                    <a:pt x="7673" y="0"/>
                  </a:moveTo>
                  <a:lnTo>
                    <a:pt x="5705" y="1601"/>
                  </a:lnTo>
                  <a:lnTo>
                    <a:pt x="3003" y="3836"/>
                  </a:lnTo>
                  <a:cubicBezTo>
                    <a:pt x="3070" y="4170"/>
                    <a:pt x="3136" y="4537"/>
                    <a:pt x="3170" y="4904"/>
                  </a:cubicBezTo>
                  <a:cubicBezTo>
                    <a:pt x="3336" y="6405"/>
                    <a:pt x="2936" y="7739"/>
                    <a:pt x="801" y="8206"/>
                  </a:cubicBezTo>
                  <a:cubicBezTo>
                    <a:pt x="801" y="8206"/>
                    <a:pt x="1" y="10074"/>
                    <a:pt x="3136" y="10308"/>
                  </a:cubicBezTo>
                  <a:cubicBezTo>
                    <a:pt x="3348" y="10323"/>
                    <a:pt x="3552" y="10330"/>
                    <a:pt x="3748" y="10330"/>
                  </a:cubicBezTo>
                  <a:cubicBezTo>
                    <a:pt x="6987" y="10330"/>
                    <a:pt x="8173" y="8373"/>
                    <a:pt x="8173" y="8373"/>
                  </a:cubicBezTo>
                  <a:cubicBezTo>
                    <a:pt x="6539" y="6738"/>
                    <a:pt x="7139" y="2402"/>
                    <a:pt x="7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56;p36">
              <a:extLst>
                <a:ext uri="{FF2B5EF4-FFF2-40B4-BE49-F238E27FC236}">
                  <a16:creationId xmlns:a16="http://schemas.microsoft.com/office/drawing/2014/main" id="{8141E94A-42CE-4273-B10D-AEBFE8503A07}"/>
                </a:ext>
              </a:extLst>
            </p:cNvPr>
            <p:cNvSpPr/>
            <p:nvPr/>
          </p:nvSpPr>
          <p:spPr>
            <a:xfrm>
              <a:off x="3355063" y="1965940"/>
              <a:ext cx="42040" cy="28273"/>
            </a:xfrm>
            <a:custGeom>
              <a:avLst/>
              <a:gdLst/>
              <a:ahLst/>
              <a:cxnLst/>
              <a:rect l="l" t="t" r="r" b="b"/>
              <a:pathLst>
                <a:path w="1936" h="1302" extrusionOk="0">
                  <a:moveTo>
                    <a:pt x="601" y="1"/>
                  </a:moveTo>
                  <a:lnTo>
                    <a:pt x="1" y="568"/>
                  </a:lnTo>
                  <a:lnTo>
                    <a:pt x="1936" y="1302"/>
                  </a:lnTo>
                  <a:lnTo>
                    <a:pt x="1936" y="1302"/>
                  </a:lnTo>
                  <a:lnTo>
                    <a:pt x="1669" y="5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57;p36">
              <a:extLst>
                <a:ext uri="{FF2B5EF4-FFF2-40B4-BE49-F238E27FC236}">
                  <a16:creationId xmlns:a16="http://schemas.microsoft.com/office/drawing/2014/main" id="{CB359A29-1527-46CA-A29D-A4F74F93F0B5}"/>
                </a:ext>
              </a:extLst>
            </p:cNvPr>
            <p:cNvSpPr/>
            <p:nvPr/>
          </p:nvSpPr>
          <p:spPr>
            <a:xfrm>
              <a:off x="3368114" y="1921750"/>
              <a:ext cx="113005" cy="94916"/>
            </a:xfrm>
            <a:custGeom>
              <a:avLst/>
              <a:gdLst/>
              <a:ahLst/>
              <a:cxnLst/>
              <a:rect l="l" t="t" r="r" b="b"/>
              <a:pathLst>
                <a:path w="5204" h="4371" extrusionOk="0">
                  <a:moveTo>
                    <a:pt x="3736" y="1"/>
                  </a:moveTo>
                  <a:cubicBezTo>
                    <a:pt x="2702" y="1002"/>
                    <a:pt x="1401" y="1702"/>
                    <a:pt x="0" y="2036"/>
                  </a:cubicBezTo>
                  <a:cubicBezTo>
                    <a:pt x="734" y="2436"/>
                    <a:pt x="1468" y="4371"/>
                    <a:pt x="1468" y="4371"/>
                  </a:cubicBezTo>
                  <a:cubicBezTo>
                    <a:pt x="5204" y="2669"/>
                    <a:pt x="4870" y="434"/>
                    <a:pt x="4870" y="434"/>
                  </a:cubicBezTo>
                  <a:lnTo>
                    <a:pt x="3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58;p36">
              <a:extLst>
                <a:ext uri="{FF2B5EF4-FFF2-40B4-BE49-F238E27FC236}">
                  <a16:creationId xmlns:a16="http://schemas.microsoft.com/office/drawing/2014/main" id="{63826BCF-E88F-4BE1-AC7F-802F2E617327}"/>
                </a:ext>
              </a:extLst>
            </p:cNvPr>
            <p:cNvSpPr/>
            <p:nvPr/>
          </p:nvSpPr>
          <p:spPr>
            <a:xfrm>
              <a:off x="3311612" y="1963052"/>
              <a:ext cx="43473" cy="19565"/>
            </a:xfrm>
            <a:custGeom>
              <a:avLst/>
              <a:gdLst/>
              <a:ahLst/>
              <a:cxnLst/>
              <a:rect l="l" t="t" r="r" b="b"/>
              <a:pathLst>
                <a:path w="2002" h="901" extrusionOk="0">
                  <a:moveTo>
                    <a:pt x="1568" y="0"/>
                  </a:moveTo>
                  <a:lnTo>
                    <a:pt x="401" y="267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002" y="7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59;p36">
              <a:extLst>
                <a:ext uri="{FF2B5EF4-FFF2-40B4-BE49-F238E27FC236}">
                  <a16:creationId xmlns:a16="http://schemas.microsoft.com/office/drawing/2014/main" id="{20723598-3429-426F-8C4A-C6984481F892}"/>
                </a:ext>
              </a:extLst>
            </p:cNvPr>
            <p:cNvSpPr/>
            <p:nvPr/>
          </p:nvSpPr>
          <p:spPr>
            <a:xfrm>
              <a:off x="3254393" y="1923205"/>
              <a:ext cx="91290" cy="81149"/>
            </a:xfrm>
            <a:custGeom>
              <a:avLst/>
              <a:gdLst/>
              <a:ahLst/>
              <a:cxnLst/>
              <a:rect l="l" t="t" r="r" b="b"/>
              <a:pathLst>
                <a:path w="4204" h="3737" extrusionOk="0">
                  <a:moveTo>
                    <a:pt x="3036" y="1"/>
                  </a:moveTo>
                  <a:lnTo>
                    <a:pt x="1968" y="201"/>
                  </a:lnTo>
                  <a:cubicBezTo>
                    <a:pt x="1968" y="201"/>
                    <a:pt x="0" y="2102"/>
                    <a:pt x="1601" y="3737"/>
                  </a:cubicBezTo>
                  <a:cubicBezTo>
                    <a:pt x="2335" y="2969"/>
                    <a:pt x="3236" y="2302"/>
                    <a:pt x="4203" y="1835"/>
                  </a:cubicBezTo>
                  <a:cubicBezTo>
                    <a:pt x="3102" y="1502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60;p36">
              <a:extLst>
                <a:ext uri="{FF2B5EF4-FFF2-40B4-BE49-F238E27FC236}">
                  <a16:creationId xmlns:a16="http://schemas.microsoft.com/office/drawing/2014/main" id="{8787D764-FADB-4103-A1F5-336FCFDD0B2C}"/>
                </a:ext>
              </a:extLst>
            </p:cNvPr>
            <p:cNvSpPr/>
            <p:nvPr/>
          </p:nvSpPr>
          <p:spPr>
            <a:xfrm>
              <a:off x="3344922" y="1789201"/>
              <a:ext cx="59434" cy="71725"/>
            </a:xfrm>
            <a:custGeom>
              <a:avLst/>
              <a:gdLst/>
              <a:ahLst/>
              <a:cxnLst/>
              <a:rect l="l" t="t" r="r" b="b"/>
              <a:pathLst>
                <a:path w="2737" h="3303" extrusionOk="0">
                  <a:moveTo>
                    <a:pt x="2703" y="0"/>
                  </a:moveTo>
                  <a:lnTo>
                    <a:pt x="1" y="2202"/>
                  </a:lnTo>
                  <a:cubicBezTo>
                    <a:pt x="68" y="2569"/>
                    <a:pt x="134" y="2936"/>
                    <a:pt x="168" y="3303"/>
                  </a:cubicBezTo>
                  <a:cubicBezTo>
                    <a:pt x="1168" y="3136"/>
                    <a:pt x="2536" y="2069"/>
                    <a:pt x="2669" y="1035"/>
                  </a:cubicBezTo>
                  <a:cubicBezTo>
                    <a:pt x="2703" y="701"/>
                    <a:pt x="2736" y="367"/>
                    <a:pt x="2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61;p36">
              <a:extLst>
                <a:ext uri="{FF2B5EF4-FFF2-40B4-BE49-F238E27FC236}">
                  <a16:creationId xmlns:a16="http://schemas.microsoft.com/office/drawing/2014/main" id="{26990BF1-6E39-403A-9B38-27265B09BBD1}"/>
                </a:ext>
              </a:extLst>
            </p:cNvPr>
            <p:cNvSpPr/>
            <p:nvPr/>
          </p:nvSpPr>
          <p:spPr>
            <a:xfrm>
              <a:off x="3252221" y="1591855"/>
              <a:ext cx="85579" cy="128553"/>
            </a:xfrm>
            <a:custGeom>
              <a:avLst/>
              <a:gdLst/>
              <a:ahLst/>
              <a:cxnLst/>
              <a:rect l="l" t="t" r="r" b="b"/>
              <a:pathLst>
                <a:path w="3941" h="5920" extrusionOk="0">
                  <a:moveTo>
                    <a:pt x="1598" y="0"/>
                  </a:moveTo>
                  <a:cubicBezTo>
                    <a:pt x="1396" y="0"/>
                    <a:pt x="1184" y="117"/>
                    <a:pt x="967" y="382"/>
                  </a:cubicBezTo>
                  <a:cubicBezTo>
                    <a:pt x="0" y="1583"/>
                    <a:pt x="100" y="5886"/>
                    <a:pt x="2135" y="5920"/>
                  </a:cubicBezTo>
                  <a:cubicBezTo>
                    <a:pt x="2144" y="5920"/>
                    <a:pt x="2153" y="5920"/>
                    <a:pt x="2161" y="5920"/>
                  </a:cubicBezTo>
                  <a:cubicBezTo>
                    <a:pt x="3941" y="5920"/>
                    <a:pt x="3035" y="0"/>
                    <a:pt x="1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62;p36">
              <a:extLst>
                <a:ext uri="{FF2B5EF4-FFF2-40B4-BE49-F238E27FC236}">
                  <a16:creationId xmlns:a16="http://schemas.microsoft.com/office/drawing/2014/main" id="{6D38DD45-D3F2-413C-8A59-C7182D1DDAE3}"/>
                </a:ext>
              </a:extLst>
            </p:cNvPr>
            <p:cNvSpPr/>
            <p:nvPr/>
          </p:nvSpPr>
          <p:spPr>
            <a:xfrm>
              <a:off x="3253654" y="1565472"/>
              <a:ext cx="215652" cy="279624"/>
            </a:xfrm>
            <a:custGeom>
              <a:avLst/>
              <a:gdLst/>
              <a:ahLst/>
              <a:cxnLst/>
              <a:rect l="l" t="t" r="r" b="b"/>
              <a:pathLst>
                <a:path w="9931" h="12877" extrusionOk="0">
                  <a:moveTo>
                    <a:pt x="5377" y="0"/>
                  </a:moveTo>
                  <a:cubicBezTo>
                    <a:pt x="4805" y="0"/>
                    <a:pt x="4216" y="115"/>
                    <a:pt x="3637" y="363"/>
                  </a:cubicBezTo>
                  <a:cubicBezTo>
                    <a:pt x="434" y="1664"/>
                    <a:pt x="1" y="6501"/>
                    <a:pt x="668" y="9436"/>
                  </a:cubicBezTo>
                  <a:cubicBezTo>
                    <a:pt x="1187" y="11535"/>
                    <a:pt x="3040" y="12876"/>
                    <a:pt x="4961" y="12876"/>
                  </a:cubicBezTo>
                  <a:cubicBezTo>
                    <a:pt x="6001" y="12876"/>
                    <a:pt x="7061" y="12483"/>
                    <a:pt x="7940" y="11604"/>
                  </a:cubicBezTo>
                  <a:cubicBezTo>
                    <a:pt x="9574" y="9903"/>
                    <a:pt x="9508" y="8002"/>
                    <a:pt x="9741" y="4733"/>
                  </a:cubicBezTo>
                  <a:cubicBezTo>
                    <a:pt x="9930" y="2061"/>
                    <a:pt x="7804" y="0"/>
                    <a:pt x="5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63;p36">
              <a:extLst>
                <a:ext uri="{FF2B5EF4-FFF2-40B4-BE49-F238E27FC236}">
                  <a16:creationId xmlns:a16="http://schemas.microsoft.com/office/drawing/2014/main" id="{8F36047D-37F9-487B-BE6B-A8D7D21F2204}"/>
                </a:ext>
              </a:extLst>
            </p:cNvPr>
            <p:cNvSpPr/>
            <p:nvPr/>
          </p:nvSpPr>
          <p:spPr>
            <a:xfrm>
              <a:off x="3385486" y="1591443"/>
              <a:ext cx="197042" cy="193437"/>
            </a:xfrm>
            <a:custGeom>
              <a:avLst/>
              <a:gdLst/>
              <a:ahLst/>
              <a:cxnLst/>
              <a:rect l="l" t="t" r="r" b="b"/>
              <a:pathLst>
                <a:path w="9074" h="8908" extrusionOk="0">
                  <a:moveTo>
                    <a:pt x="4671" y="1"/>
                  </a:moveTo>
                  <a:cubicBezTo>
                    <a:pt x="3035" y="746"/>
                    <a:pt x="2428" y="888"/>
                    <a:pt x="2202" y="888"/>
                  </a:cubicBezTo>
                  <a:cubicBezTo>
                    <a:pt x="2064" y="888"/>
                    <a:pt x="2069" y="835"/>
                    <a:pt x="2069" y="835"/>
                  </a:cubicBezTo>
                  <a:lnTo>
                    <a:pt x="2069" y="835"/>
                  </a:lnTo>
                  <a:cubicBezTo>
                    <a:pt x="1" y="2870"/>
                    <a:pt x="2669" y="4337"/>
                    <a:pt x="1635" y="5438"/>
                  </a:cubicBezTo>
                  <a:cubicBezTo>
                    <a:pt x="3570" y="6439"/>
                    <a:pt x="2870" y="7206"/>
                    <a:pt x="2870" y="7206"/>
                  </a:cubicBezTo>
                  <a:cubicBezTo>
                    <a:pt x="2669" y="7740"/>
                    <a:pt x="2669" y="8340"/>
                    <a:pt x="2870" y="8907"/>
                  </a:cubicBezTo>
                  <a:cubicBezTo>
                    <a:pt x="5038" y="8340"/>
                    <a:pt x="9074" y="1135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64;p36">
              <a:extLst>
                <a:ext uri="{FF2B5EF4-FFF2-40B4-BE49-F238E27FC236}">
                  <a16:creationId xmlns:a16="http://schemas.microsoft.com/office/drawing/2014/main" id="{9A3A59E6-83D0-4D58-8825-E29FC007584A}"/>
                </a:ext>
              </a:extLst>
            </p:cNvPr>
            <p:cNvSpPr/>
            <p:nvPr/>
          </p:nvSpPr>
          <p:spPr>
            <a:xfrm>
              <a:off x="3247270" y="1533768"/>
              <a:ext cx="263555" cy="108944"/>
            </a:xfrm>
            <a:custGeom>
              <a:avLst/>
              <a:gdLst/>
              <a:ahLst/>
              <a:cxnLst/>
              <a:rect l="l" t="t" r="r" b="b"/>
              <a:pathLst>
                <a:path w="12137" h="5017" extrusionOk="0">
                  <a:moveTo>
                    <a:pt x="3351" y="1"/>
                  </a:moveTo>
                  <a:cubicBezTo>
                    <a:pt x="1630" y="1"/>
                    <a:pt x="488" y="1086"/>
                    <a:pt x="295" y="2223"/>
                  </a:cubicBezTo>
                  <a:cubicBezTo>
                    <a:pt x="1" y="3922"/>
                    <a:pt x="1178" y="4693"/>
                    <a:pt x="2136" y="4693"/>
                  </a:cubicBezTo>
                  <a:cubicBezTo>
                    <a:pt x="2156" y="4693"/>
                    <a:pt x="2176" y="4692"/>
                    <a:pt x="2196" y="4692"/>
                  </a:cubicBezTo>
                  <a:cubicBezTo>
                    <a:pt x="1743" y="4319"/>
                    <a:pt x="1801" y="3306"/>
                    <a:pt x="2609" y="3306"/>
                  </a:cubicBezTo>
                  <a:cubicBezTo>
                    <a:pt x="2812" y="3306"/>
                    <a:pt x="3062" y="3370"/>
                    <a:pt x="3364" y="3524"/>
                  </a:cubicBezTo>
                  <a:cubicBezTo>
                    <a:pt x="4697" y="4220"/>
                    <a:pt x="6710" y="5016"/>
                    <a:pt x="8484" y="5016"/>
                  </a:cubicBezTo>
                  <a:cubicBezTo>
                    <a:pt x="8752" y="5016"/>
                    <a:pt x="9014" y="4998"/>
                    <a:pt x="9268" y="4959"/>
                  </a:cubicBezTo>
                  <a:cubicBezTo>
                    <a:pt x="10569" y="4725"/>
                    <a:pt x="12137" y="2357"/>
                    <a:pt x="11136" y="1289"/>
                  </a:cubicBezTo>
                  <a:cubicBezTo>
                    <a:pt x="10783" y="913"/>
                    <a:pt x="10239" y="823"/>
                    <a:pt x="9593" y="823"/>
                  </a:cubicBezTo>
                  <a:cubicBezTo>
                    <a:pt x="8997" y="823"/>
                    <a:pt x="8315" y="899"/>
                    <a:pt x="7613" y="899"/>
                  </a:cubicBezTo>
                  <a:cubicBezTo>
                    <a:pt x="6916" y="899"/>
                    <a:pt x="6199" y="824"/>
                    <a:pt x="5532" y="522"/>
                  </a:cubicBezTo>
                  <a:cubicBezTo>
                    <a:pt x="4736" y="156"/>
                    <a:pt x="4002" y="1"/>
                    <a:pt x="3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65;p36">
              <a:extLst>
                <a:ext uri="{FF2B5EF4-FFF2-40B4-BE49-F238E27FC236}">
                  <a16:creationId xmlns:a16="http://schemas.microsoft.com/office/drawing/2014/main" id="{1A62C545-8C6C-452D-9C15-C33E17106D8C}"/>
                </a:ext>
              </a:extLst>
            </p:cNvPr>
            <p:cNvSpPr/>
            <p:nvPr/>
          </p:nvSpPr>
          <p:spPr>
            <a:xfrm>
              <a:off x="3477492" y="1542193"/>
              <a:ext cx="51443" cy="67382"/>
            </a:xfrm>
            <a:custGeom>
              <a:avLst/>
              <a:gdLst/>
              <a:ahLst/>
              <a:cxnLst/>
              <a:rect l="l" t="t" r="r" b="b"/>
              <a:pathLst>
                <a:path w="2369" h="3103" extrusionOk="0">
                  <a:moveTo>
                    <a:pt x="968" y="1"/>
                  </a:moveTo>
                  <a:cubicBezTo>
                    <a:pt x="1334" y="1435"/>
                    <a:pt x="1301" y="2269"/>
                    <a:pt x="0" y="2436"/>
                  </a:cubicBezTo>
                  <a:cubicBezTo>
                    <a:pt x="0" y="2436"/>
                    <a:pt x="34" y="2769"/>
                    <a:pt x="968" y="3103"/>
                  </a:cubicBezTo>
                  <a:cubicBezTo>
                    <a:pt x="1801" y="2602"/>
                    <a:pt x="2369" y="2002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66;p36">
              <a:extLst>
                <a:ext uri="{FF2B5EF4-FFF2-40B4-BE49-F238E27FC236}">
                  <a16:creationId xmlns:a16="http://schemas.microsoft.com/office/drawing/2014/main" id="{E27674A9-6EBA-4FD4-8657-E8627211E960}"/>
                </a:ext>
              </a:extLst>
            </p:cNvPr>
            <p:cNvSpPr/>
            <p:nvPr/>
          </p:nvSpPr>
          <p:spPr>
            <a:xfrm>
              <a:off x="3427570" y="1685599"/>
              <a:ext cx="64428" cy="70226"/>
            </a:xfrm>
            <a:custGeom>
              <a:avLst/>
              <a:gdLst/>
              <a:ahLst/>
              <a:cxnLst/>
              <a:rect l="l" t="t" r="r" b="b"/>
              <a:pathLst>
                <a:path w="2967" h="3234" extrusionOk="0">
                  <a:moveTo>
                    <a:pt x="1796" y="1"/>
                  </a:moveTo>
                  <a:cubicBezTo>
                    <a:pt x="980" y="1"/>
                    <a:pt x="362" y="1114"/>
                    <a:pt x="164" y="1903"/>
                  </a:cubicBezTo>
                  <a:cubicBezTo>
                    <a:pt x="0" y="2613"/>
                    <a:pt x="239" y="3234"/>
                    <a:pt x="771" y="3234"/>
                  </a:cubicBezTo>
                  <a:cubicBezTo>
                    <a:pt x="888" y="3234"/>
                    <a:pt x="1020" y="3203"/>
                    <a:pt x="1165" y="3137"/>
                  </a:cubicBezTo>
                  <a:cubicBezTo>
                    <a:pt x="1799" y="2837"/>
                    <a:pt x="2299" y="2336"/>
                    <a:pt x="2599" y="1703"/>
                  </a:cubicBezTo>
                  <a:cubicBezTo>
                    <a:pt x="2966" y="902"/>
                    <a:pt x="2666" y="1"/>
                    <a:pt x="1832" y="1"/>
                  </a:cubicBezTo>
                  <a:cubicBezTo>
                    <a:pt x="1820" y="1"/>
                    <a:pt x="1808" y="1"/>
                    <a:pt x="1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67;p36">
              <a:extLst>
                <a:ext uri="{FF2B5EF4-FFF2-40B4-BE49-F238E27FC236}">
                  <a16:creationId xmlns:a16="http://schemas.microsoft.com/office/drawing/2014/main" id="{51851F9F-481C-4A1A-9739-2A4D7AF57D79}"/>
                </a:ext>
              </a:extLst>
            </p:cNvPr>
            <p:cNvSpPr/>
            <p:nvPr/>
          </p:nvSpPr>
          <p:spPr>
            <a:xfrm>
              <a:off x="3341318" y="1679106"/>
              <a:ext cx="13051" cy="21020"/>
            </a:xfrm>
            <a:custGeom>
              <a:avLst/>
              <a:gdLst/>
              <a:ahLst/>
              <a:cxnLst/>
              <a:rect l="l" t="t" r="r" b="b"/>
              <a:pathLst>
                <a:path w="601" h="968" extrusionOk="0">
                  <a:moveTo>
                    <a:pt x="300" y="0"/>
                  </a:moveTo>
                  <a:cubicBezTo>
                    <a:pt x="133" y="0"/>
                    <a:pt x="0" y="200"/>
                    <a:pt x="0" y="501"/>
                  </a:cubicBezTo>
                  <a:cubicBezTo>
                    <a:pt x="0" y="767"/>
                    <a:pt x="133" y="968"/>
                    <a:pt x="300" y="968"/>
                  </a:cubicBezTo>
                  <a:cubicBezTo>
                    <a:pt x="467" y="968"/>
                    <a:pt x="600" y="734"/>
                    <a:pt x="600" y="501"/>
                  </a:cubicBezTo>
                  <a:cubicBezTo>
                    <a:pt x="600" y="234"/>
                    <a:pt x="500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68;p36">
              <a:extLst>
                <a:ext uri="{FF2B5EF4-FFF2-40B4-BE49-F238E27FC236}">
                  <a16:creationId xmlns:a16="http://schemas.microsoft.com/office/drawing/2014/main" id="{4795CD93-B572-4FB7-887F-8F2BCEA89BC6}"/>
                </a:ext>
              </a:extLst>
            </p:cNvPr>
            <p:cNvSpPr/>
            <p:nvPr/>
          </p:nvSpPr>
          <p:spPr>
            <a:xfrm>
              <a:off x="3276108" y="1679823"/>
              <a:ext cx="13789" cy="21020"/>
            </a:xfrm>
            <a:custGeom>
              <a:avLst/>
              <a:gdLst/>
              <a:ahLst/>
              <a:cxnLst/>
              <a:rect l="l" t="t" r="r" b="b"/>
              <a:pathLst>
                <a:path w="635" h="968" extrusionOk="0">
                  <a:moveTo>
                    <a:pt x="301" y="1"/>
                  </a:moveTo>
                  <a:cubicBezTo>
                    <a:pt x="134" y="1"/>
                    <a:pt x="1" y="201"/>
                    <a:pt x="1" y="468"/>
                  </a:cubicBezTo>
                  <a:cubicBezTo>
                    <a:pt x="1" y="734"/>
                    <a:pt x="134" y="968"/>
                    <a:pt x="301" y="968"/>
                  </a:cubicBezTo>
                  <a:cubicBezTo>
                    <a:pt x="501" y="968"/>
                    <a:pt x="635" y="734"/>
                    <a:pt x="635" y="468"/>
                  </a:cubicBezTo>
                  <a:cubicBezTo>
                    <a:pt x="635" y="201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69;p36">
              <a:extLst>
                <a:ext uri="{FF2B5EF4-FFF2-40B4-BE49-F238E27FC236}">
                  <a16:creationId xmlns:a16="http://schemas.microsoft.com/office/drawing/2014/main" id="{0D30229E-E289-4223-81E3-83DE0A588E7C}"/>
                </a:ext>
              </a:extLst>
            </p:cNvPr>
            <p:cNvSpPr/>
            <p:nvPr/>
          </p:nvSpPr>
          <p:spPr>
            <a:xfrm>
              <a:off x="3286987" y="1692135"/>
              <a:ext cx="27535" cy="55308"/>
            </a:xfrm>
            <a:custGeom>
              <a:avLst/>
              <a:gdLst/>
              <a:ahLst/>
              <a:cxnLst/>
              <a:rect l="l" t="t" r="r" b="b"/>
              <a:pathLst>
                <a:path w="1268" h="2547" extrusionOk="0">
                  <a:moveTo>
                    <a:pt x="1268" y="1"/>
                  </a:moveTo>
                  <a:cubicBezTo>
                    <a:pt x="934" y="801"/>
                    <a:pt x="534" y="1568"/>
                    <a:pt x="0" y="2269"/>
                  </a:cubicBezTo>
                  <a:cubicBezTo>
                    <a:pt x="260" y="2458"/>
                    <a:pt x="570" y="2547"/>
                    <a:pt x="883" y="2547"/>
                  </a:cubicBezTo>
                  <a:cubicBezTo>
                    <a:pt x="1012" y="2547"/>
                    <a:pt x="1141" y="2532"/>
                    <a:pt x="1268" y="2502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70;p36">
              <a:extLst>
                <a:ext uri="{FF2B5EF4-FFF2-40B4-BE49-F238E27FC236}">
                  <a16:creationId xmlns:a16="http://schemas.microsoft.com/office/drawing/2014/main" id="{49DE63BD-6108-4347-B347-24B64FA9A0CE}"/>
                </a:ext>
              </a:extLst>
            </p:cNvPr>
            <p:cNvSpPr/>
            <p:nvPr/>
          </p:nvSpPr>
          <p:spPr>
            <a:xfrm>
              <a:off x="3328267" y="1740082"/>
              <a:ext cx="43083" cy="22345"/>
            </a:xfrm>
            <a:custGeom>
              <a:avLst/>
              <a:gdLst/>
              <a:ahLst/>
              <a:cxnLst/>
              <a:rect l="l" t="t" r="r" b="b"/>
              <a:pathLst>
                <a:path w="1984" h="1029" extrusionOk="0">
                  <a:moveTo>
                    <a:pt x="1868" y="1"/>
                  </a:moveTo>
                  <a:cubicBezTo>
                    <a:pt x="1844" y="1"/>
                    <a:pt x="1821" y="9"/>
                    <a:pt x="1802" y="28"/>
                  </a:cubicBezTo>
                  <a:cubicBezTo>
                    <a:pt x="1420" y="537"/>
                    <a:pt x="826" y="864"/>
                    <a:pt x="192" y="864"/>
                  </a:cubicBezTo>
                  <a:cubicBezTo>
                    <a:pt x="162" y="864"/>
                    <a:pt x="131" y="863"/>
                    <a:pt x="101" y="861"/>
                  </a:cubicBezTo>
                  <a:cubicBezTo>
                    <a:pt x="34" y="861"/>
                    <a:pt x="1" y="895"/>
                    <a:pt x="1" y="962"/>
                  </a:cubicBezTo>
                  <a:cubicBezTo>
                    <a:pt x="1" y="995"/>
                    <a:pt x="67" y="1028"/>
                    <a:pt x="101" y="1028"/>
                  </a:cubicBezTo>
                  <a:lnTo>
                    <a:pt x="401" y="1028"/>
                  </a:lnTo>
                  <a:cubicBezTo>
                    <a:pt x="1001" y="928"/>
                    <a:pt x="1568" y="628"/>
                    <a:pt x="1935" y="128"/>
                  </a:cubicBezTo>
                  <a:cubicBezTo>
                    <a:pt x="1983" y="55"/>
                    <a:pt x="1928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71;p36">
              <a:extLst>
                <a:ext uri="{FF2B5EF4-FFF2-40B4-BE49-F238E27FC236}">
                  <a16:creationId xmlns:a16="http://schemas.microsoft.com/office/drawing/2014/main" id="{DAD980E7-7209-4F56-AFE9-9C0621C3EFE4}"/>
                </a:ext>
              </a:extLst>
            </p:cNvPr>
            <p:cNvSpPr/>
            <p:nvPr/>
          </p:nvSpPr>
          <p:spPr>
            <a:xfrm>
              <a:off x="3357973" y="1647880"/>
              <a:ext cx="31161" cy="18935"/>
            </a:xfrm>
            <a:custGeom>
              <a:avLst/>
              <a:gdLst/>
              <a:ahLst/>
              <a:cxnLst/>
              <a:rect l="l" t="t" r="r" b="b"/>
              <a:pathLst>
                <a:path w="1435" h="872" extrusionOk="0">
                  <a:moveTo>
                    <a:pt x="228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1"/>
                    <a:pt x="0" y="171"/>
                  </a:cubicBezTo>
                  <a:cubicBezTo>
                    <a:pt x="0" y="237"/>
                    <a:pt x="100" y="304"/>
                    <a:pt x="167" y="304"/>
                  </a:cubicBezTo>
                  <a:cubicBezTo>
                    <a:pt x="567" y="304"/>
                    <a:pt x="934" y="471"/>
                    <a:pt x="1168" y="804"/>
                  </a:cubicBezTo>
                  <a:cubicBezTo>
                    <a:pt x="1201" y="838"/>
                    <a:pt x="1234" y="871"/>
                    <a:pt x="1301" y="871"/>
                  </a:cubicBezTo>
                  <a:cubicBezTo>
                    <a:pt x="1301" y="871"/>
                    <a:pt x="1335" y="871"/>
                    <a:pt x="1368" y="838"/>
                  </a:cubicBezTo>
                  <a:cubicBezTo>
                    <a:pt x="1435" y="771"/>
                    <a:pt x="1435" y="704"/>
                    <a:pt x="1401" y="638"/>
                  </a:cubicBezTo>
                  <a:cubicBezTo>
                    <a:pt x="1120" y="231"/>
                    <a:pt x="6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72;p36">
              <a:extLst>
                <a:ext uri="{FF2B5EF4-FFF2-40B4-BE49-F238E27FC236}">
                  <a16:creationId xmlns:a16="http://schemas.microsoft.com/office/drawing/2014/main" id="{8B4C87D5-F34A-452B-9DAB-75D76756350B}"/>
                </a:ext>
              </a:extLst>
            </p:cNvPr>
            <p:cNvSpPr/>
            <p:nvPr/>
          </p:nvSpPr>
          <p:spPr>
            <a:xfrm>
              <a:off x="3258736" y="1645600"/>
              <a:ext cx="29706" cy="24104"/>
            </a:xfrm>
            <a:custGeom>
              <a:avLst/>
              <a:gdLst/>
              <a:ahLst/>
              <a:cxnLst/>
              <a:rect l="l" t="t" r="r" b="b"/>
              <a:pathLst>
                <a:path w="1368" h="1110" extrusionOk="0">
                  <a:moveTo>
                    <a:pt x="1218" y="0"/>
                  </a:moveTo>
                  <a:cubicBezTo>
                    <a:pt x="1202" y="0"/>
                    <a:pt x="1186" y="3"/>
                    <a:pt x="1168" y="9"/>
                  </a:cubicBezTo>
                  <a:cubicBezTo>
                    <a:pt x="667" y="75"/>
                    <a:pt x="267" y="409"/>
                    <a:pt x="67" y="876"/>
                  </a:cubicBezTo>
                  <a:cubicBezTo>
                    <a:pt x="0" y="943"/>
                    <a:pt x="34" y="1043"/>
                    <a:pt x="134" y="1076"/>
                  </a:cubicBezTo>
                  <a:cubicBezTo>
                    <a:pt x="167" y="1110"/>
                    <a:pt x="200" y="1110"/>
                    <a:pt x="200" y="1110"/>
                  </a:cubicBezTo>
                  <a:cubicBezTo>
                    <a:pt x="267" y="1110"/>
                    <a:pt x="301" y="1076"/>
                    <a:pt x="334" y="1009"/>
                  </a:cubicBezTo>
                  <a:cubicBezTo>
                    <a:pt x="501" y="643"/>
                    <a:pt x="834" y="376"/>
                    <a:pt x="1201" y="309"/>
                  </a:cubicBezTo>
                  <a:cubicBezTo>
                    <a:pt x="1301" y="309"/>
                    <a:pt x="1368" y="209"/>
                    <a:pt x="1335" y="142"/>
                  </a:cubicBezTo>
                  <a:cubicBezTo>
                    <a:pt x="1335" y="60"/>
                    <a:pt x="1289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3;p36">
              <a:extLst>
                <a:ext uri="{FF2B5EF4-FFF2-40B4-BE49-F238E27FC236}">
                  <a16:creationId xmlns:a16="http://schemas.microsoft.com/office/drawing/2014/main" id="{F8586429-7425-4A0C-8C19-81FE4C155FBC}"/>
                </a:ext>
              </a:extLst>
            </p:cNvPr>
            <p:cNvSpPr/>
            <p:nvPr/>
          </p:nvSpPr>
          <p:spPr>
            <a:xfrm>
              <a:off x="3431848" y="1944681"/>
              <a:ext cx="262230" cy="525872"/>
            </a:xfrm>
            <a:custGeom>
              <a:avLst/>
              <a:gdLst/>
              <a:ahLst/>
              <a:cxnLst/>
              <a:rect l="l" t="t" r="r" b="b"/>
              <a:pathLst>
                <a:path w="12076" h="24217" extrusionOk="0">
                  <a:moveTo>
                    <a:pt x="4761" y="1"/>
                  </a:moveTo>
                  <a:cubicBezTo>
                    <a:pt x="4372" y="1"/>
                    <a:pt x="3979" y="80"/>
                    <a:pt x="3603" y="246"/>
                  </a:cubicBezTo>
                  <a:cubicBezTo>
                    <a:pt x="2136" y="913"/>
                    <a:pt x="1502" y="2614"/>
                    <a:pt x="2136" y="4048"/>
                  </a:cubicBezTo>
                  <a:lnTo>
                    <a:pt x="2136" y="4082"/>
                  </a:lnTo>
                  <a:cubicBezTo>
                    <a:pt x="2536" y="5016"/>
                    <a:pt x="2936" y="6017"/>
                    <a:pt x="3336" y="6984"/>
                  </a:cubicBezTo>
                  <a:cubicBezTo>
                    <a:pt x="3703" y="7918"/>
                    <a:pt x="4104" y="8919"/>
                    <a:pt x="4471" y="9886"/>
                  </a:cubicBezTo>
                  <a:cubicBezTo>
                    <a:pt x="4837" y="10887"/>
                    <a:pt x="5171" y="11854"/>
                    <a:pt x="5505" y="12821"/>
                  </a:cubicBezTo>
                  <a:cubicBezTo>
                    <a:pt x="5838" y="13822"/>
                    <a:pt x="6138" y="14789"/>
                    <a:pt x="6405" y="15790"/>
                  </a:cubicBezTo>
                  <a:cubicBezTo>
                    <a:pt x="6505" y="16257"/>
                    <a:pt x="6639" y="16758"/>
                    <a:pt x="6739" y="17225"/>
                  </a:cubicBezTo>
                  <a:lnTo>
                    <a:pt x="6906" y="17925"/>
                  </a:lnTo>
                  <a:cubicBezTo>
                    <a:pt x="6939" y="18025"/>
                    <a:pt x="6939" y="18125"/>
                    <a:pt x="6972" y="18259"/>
                  </a:cubicBezTo>
                  <a:cubicBezTo>
                    <a:pt x="7006" y="18392"/>
                    <a:pt x="7006" y="18526"/>
                    <a:pt x="6972" y="18692"/>
                  </a:cubicBezTo>
                  <a:cubicBezTo>
                    <a:pt x="6872" y="18892"/>
                    <a:pt x="6772" y="19093"/>
                    <a:pt x="6605" y="19226"/>
                  </a:cubicBezTo>
                  <a:cubicBezTo>
                    <a:pt x="5972" y="19760"/>
                    <a:pt x="5271" y="20160"/>
                    <a:pt x="4504" y="20394"/>
                  </a:cubicBezTo>
                  <a:cubicBezTo>
                    <a:pt x="4037" y="20560"/>
                    <a:pt x="3570" y="20694"/>
                    <a:pt x="3103" y="20827"/>
                  </a:cubicBezTo>
                  <a:cubicBezTo>
                    <a:pt x="2636" y="20961"/>
                    <a:pt x="2102" y="21061"/>
                    <a:pt x="1669" y="21161"/>
                  </a:cubicBezTo>
                  <a:lnTo>
                    <a:pt x="1535" y="21194"/>
                  </a:lnTo>
                  <a:cubicBezTo>
                    <a:pt x="1" y="21528"/>
                    <a:pt x="34" y="23763"/>
                    <a:pt x="1602" y="23996"/>
                  </a:cubicBezTo>
                  <a:cubicBezTo>
                    <a:pt x="2388" y="24149"/>
                    <a:pt x="3189" y="24216"/>
                    <a:pt x="3994" y="24216"/>
                  </a:cubicBezTo>
                  <a:cubicBezTo>
                    <a:pt x="4419" y="24216"/>
                    <a:pt x="4845" y="24197"/>
                    <a:pt x="5271" y="24163"/>
                  </a:cubicBezTo>
                  <a:cubicBezTo>
                    <a:pt x="5905" y="24096"/>
                    <a:pt x="6572" y="23996"/>
                    <a:pt x="7172" y="23829"/>
                  </a:cubicBezTo>
                  <a:cubicBezTo>
                    <a:pt x="7906" y="23629"/>
                    <a:pt x="8573" y="23362"/>
                    <a:pt x="9207" y="22995"/>
                  </a:cubicBezTo>
                  <a:cubicBezTo>
                    <a:pt x="9941" y="22528"/>
                    <a:pt x="10608" y="21928"/>
                    <a:pt x="11075" y="21194"/>
                  </a:cubicBezTo>
                  <a:cubicBezTo>
                    <a:pt x="11609" y="20427"/>
                    <a:pt x="11943" y="19526"/>
                    <a:pt x="12043" y="18559"/>
                  </a:cubicBezTo>
                  <a:cubicBezTo>
                    <a:pt x="12076" y="18125"/>
                    <a:pt x="12076" y="17692"/>
                    <a:pt x="12043" y="17258"/>
                  </a:cubicBezTo>
                  <a:lnTo>
                    <a:pt x="12043" y="17124"/>
                  </a:lnTo>
                  <a:lnTo>
                    <a:pt x="12043" y="16991"/>
                  </a:lnTo>
                  <a:lnTo>
                    <a:pt x="12009" y="16791"/>
                  </a:lnTo>
                  <a:lnTo>
                    <a:pt x="11943" y="16357"/>
                  </a:lnTo>
                  <a:cubicBezTo>
                    <a:pt x="11876" y="15757"/>
                    <a:pt x="11776" y="15190"/>
                    <a:pt x="11676" y="14589"/>
                  </a:cubicBezTo>
                  <a:cubicBezTo>
                    <a:pt x="11242" y="12354"/>
                    <a:pt x="10642" y="10153"/>
                    <a:pt x="9908" y="7985"/>
                  </a:cubicBezTo>
                  <a:cubicBezTo>
                    <a:pt x="9541" y="6917"/>
                    <a:pt x="9174" y="5850"/>
                    <a:pt x="8774" y="4816"/>
                  </a:cubicBezTo>
                  <a:cubicBezTo>
                    <a:pt x="8340" y="3748"/>
                    <a:pt x="7906" y="2748"/>
                    <a:pt x="7406" y="1680"/>
                  </a:cubicBezTo>
                  <a:lnTo>
                    <a:pt x="7406" y="1713"/>
                  </a:lnTo>
                  <a:cubicBezTo>
                    <a:pt x="6913" y="630"/>
                    <a:pt x="5857" y="1"/>
                    <a:pt x="4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74;p36">
              <a:extLst>
                <a:ext uri="{FF2B5EF4-FFF2-40B4-BE49-F238E27FC236}">
                  <a16:creationId xmlns:a16="http://schemas.microsoft.com/office/drawing/2014/main" id="{41EAD89A-B9E2-4A3F-80E4-09999C8A98A7}"/>
                </a:ext>
              </a:extLst>
            </p:cNvPr>
            <p:cNvSpPr/>
            <p:nvPr/>
          </p:nvSpPr>
          <p:spPr>
            <a:xfrm>
              <a:off x="3397798" y="2426363"/>
              <a:ext cx="115198" cy="48099"/>
            </a:xfrm>
            <a:custGeom>
              <a:avLst/>
              <a:gdLst/>
              <a:ahLst/>
              <a:cxnLst/>
              <a:rect l="l" t="t" r="r" b="b"/>
              <a:pathLst>
                <a:path w="5305" h="2215" extrusionOk="0">
                  <a:moveTo>
                    <a:pt x="2649" y="0"/>
                  </a:moveTo>
                  <a:cubicBezTo>
                    <a:pt x="2350" y="0"/>
                    <a:pt x="2109" y="76"/>
                    <a:pt x="1869" y="213"/>
                  </a:cubicBezTo>
                  <a:lnTo>
                    <a:pt x="1" y="1114"/>
                  </a:lnTo>
                  <a:lnTo>
                    <a:pt x="3203" y="2214"/>
                  </a:lnTo>
                  <a:cubicBezTo>
                    <a:pt x="3203" y="2214"/>
                    <a:pt x="5305" y="1547"/>
                    <a:pt x="4271" y="380"/>
                  </a:cubicBezTo>
                  <a:lnTo>
                    <a:pt x="3704" y="213"/>
                  </a:lnTo>
                  <a:cubicBezTo>
                    <a:pt x="3266" y="67"/>
                    <a:pt x="2931" y="0"/>
                    <a:pt x="2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75;p36">
              <a:extLst>
                <a:ext uri="{FF2B5EF4-FFF2-40B4-BE49-F238E27FC236}">
                  <a16:creationId xmlns:a16="http://schemas.microsoft.com/office/drawing/2014/main" id="{4C969C97-97E9-41AD-BEA5-C6C99DF6D95B}"/>
                </a:ext>
              </a:extLst>
            </p:cNvPr>
            <p:cNvSpPr/>
            <p:nvPr/>
          </p:nvSpPr>
          <p:spPr>
            <a:xfrm>
              <a:off x="3383315" y="2450532"/>
              <a:ext cx="84059" cy="54635"/>
            </a:xfrm>
            <a:custGeom>
              <a:avLst/>
              <a:gdLst/>
              <a:ahLst/>
              <a:cxnLst/>
              <a:rect l="l" t="t" r="r" b="b"/>
              <a:pathLst>
                <a:path w="3871" h="2516" extrusionOk="0">
                  <a:moveTo>
                    <a:pt x="668" y="1"/>
                  </a:moveTo>
                  <a:lnTo>
                    <a:pt x="268" y="868"/>
                  </a:lnTo>
                  <a:cubicBezTo>
                    <a:pt x="1" y="1435"/>
                    <a:pt x="301" y="2102"/>
                    <a:pt x="935" y="2236"/>
                  </a:cubicBezTo>
                  <a:lnTo>
                    <a:pt x="2336" y="2502"/>
                  </a:lnTo>
                  <a:cubicBezTo>
                    <a:pt x="2387" y="2511"/>
                    <a:pt x="2438" y="2515"/>
                    <a:pt x="2489" y="2515"/>
                  </a:cubicBezTo>
                  <a:cubicBezTo>
                    <a:pt x="2835" y="2515"/>
                    <a:pt x="3162" y="2322"/>
                    <a:pt x="3336" y="2002"/>
                  </a:cubicBezTo>
                  <a:lnTo>
                    <a:pt x="3870" y="110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0" name="Google Shape;283;p17">
            <a:extLst>
              <a:ext uri="{FF2B5EF4-FFF2-40B4-BE49-F238E27FC236}">
                <a16:creationId xmlns:a16="http://schemas.microsoft.com/office/drawing/2014/main" id="{FD6A08FA-54B1-49EC-BE48-24F84AB21DF6}"/>
              </a:ext>
            </a:extLst>
          </p:cNvPr>
          <p:cNvCxnSpPr>
            <a:cxnSpLocks/>
          </p:cNvCxnSpPr>
          <p:nvPr/>
        </p:nvCxnSpPr>
        <p:spPr>
          <a:xfrm rot="5400000">
            <a:off x="2722097" y="1237175"/>
            <a:ext cx="591580" cy="576961"/>
          </a:xfrm>
          <a:prstGeom prst="bentConnector3">
            <a:avLst>
              <a:gd name="adj1" fmla="val 13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41" name="Google Shape;470;p19">
            <a:extLst>
              <a:ext uri="{FF2B5EF4-FFF2-40B4-BE49-F238E27FC236}">
                <a16:creationId xmlns:a16="http://schemas.microsoft.com/office/drawing/2014/main" id="{CF780C99-E529-48C8-B605-A3D9C954FB1B}"/>
              </a:ext>
            </a:extLst>
          </p:cNvPr>
          <p:cNvGrpSpPr/>
          <p:nvPr/>
        </p:nvGrpSpPr>
        <p:grpSpPr>
          <a:xfrm>
            <a:off x="3466134" y="1143250"/>
            <a:ext cx="2536287" cy="754816"/>
            <a:chOff x="5882074" y="1207425"/>
            <a:chExt cx="2536287" cy="754816"/>
          </a:xfrm>
        </p:grpSpPr>
        <p:sp>
          <p:nvSpPr>
            <p:cNvPr id="242" name="Google Shape;471;p19">
              <a:extLst>
                <a:ext uri="{FF2B5EF4-FFF2-40B4-BE49-F238E27FC236}">
                  <a16:creationId xmlns:a16="http://schemas.microsoft.com/office/drawing/2014/main" id="{A0529839-D043-4515-9393-C4A9B7F95BAD}"/>
                </a:ext>
              </a:extLst>
            </p:cNvPr>
            <p:cNvSpPr txBox="1"/>
            <p:nvPr/>
          </p:nvSpPr>
          <p:spPr>
            <a:xfrm>
              <a:off x="5882074" y="1389541"/>
              <a:ext cx="253628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Estudamos alguns conceitos e entendemos a filosofia inicial do universo cloud a partir de aulas online e demais conteúdos audio visuais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472;p19">
              <a:extLst>
                <a:ext uri="{FF2B5EF4-FFF2-40B4-BE49-F238E27FC236}">
                  <a16:creationId xmlns:a16="http://schemas.microsoft.com/office/drawing/2014/main" id="{87AD8F04-BB07-40C6-9BB1-D1EF26F57A7F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Cursos e Tutoriais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76" name="Google Shape;470;p19">
            <a:extLst>
              <a:ext uri="{FF2B5EF4-FFF2-40B4-BE49-F238E27FC236}">
                <a16:creationId xmlns:a16="http://schemas.microsoft.com/office/drawing/2014/main" id="{EAFF4829-C00A-4290-BE08-DB416390A34C}"/>
              </a:ext>
            </a:extLst>
          </p:cNvPr>
          <p:cNvGrpSpPr/>
          <p:nvPr/>
        </p:nvGrpSpPr>
        <p:grpSpPr>
          <a:xfrm>
            <a:off x="3458869" y="2738765"/>
            <a:ext cx="2663222" cy="1077842"/>
            <a:chOff x="5882074" y="1207425"/>
            <a:chExt cx="2663222" cy="1077842"/>
          </a:xfrm>
        </p:grpSpPr>
        <p:sp>
          <p:nvSpPr>
            <p:cNvPr id="377" name="Google Shape;471;p19">
              <a:extLst>
                <a:ext uri="{FF2B5EF4-FFF2-40B4-BE49-F238E27FC236}">
                  <a16:creationId xmlns:a16="http://schemas.microsoft.com/office/drawing/2014/main" id="{FE6CB6DD-2C6A-432F-A1B4-0C8CC9661FD2}"/>
                </a:ext>
              </a:extLst>
            </p:cNvPr>
            <p:cNvSpPr txBox="1"/>
            <p:nvPr/>
          </p:nvSpPr>
          <p:spPr>
            <a:xfrm>
              <a:off x="5882074" y="1389540"/>
              <a:ext cx="2663222" cy="895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Lemos conteúdos oficiais disponibilizados pela própria provedora cloud para entender como funcionam os serviços e as melhores práticas de implementação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472;p19">
              <a:extLst>
                <a:ext uri="{FF2B5EF4-FFF2-40B4-BE49-F238E27FC236}">
                  <a16:creationId xmlns:a16="http://schemas.microsoft.com/office/drawing/2014/main" id="{947E9D41-EBC1-463C-81EB-FE5D13BFF083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Artigos e Documentação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4" name="Google Shape;797;p23">
            <a:extLst>
              <a:ext uri="{FF2B5EF4-FFF2-40B4-BE49-F238E27FC236}">
                <a16:creationId xmlns:a16="http://schemas.microsoft.com/office/drawing/2014/main" id="{9C0B2463-0CBB-4730-81B8-E6007EE8DCFE}"/>
              </a:ext>
            </a:extLst>
          </p:cNvPr>
          <p:cNvGrpSpPr/>
          <p:nvPr/>
        </p:nvGrpSpPr>
        <p:grpSpPr>
          <a:xfrm flipH="1">
            <a:off x="6186096" y="1995759"/>
            <a:ext cx="2815306" cy="2685953"/>
            <a:chOff x="3094316" y="1782028"/>
            <a:chExt cx="2968514" cy="2951921"/>
          </a:xfrm>
        </p:grpSpPr>
        <p:sp>
          <p:nvSpPr>
            <p:cNvPr id="245" name="Google Shape;798;p23">
              <a:extLst>
                <a:ext uri="{FF2B5EF4-FFF2-40B4-BE49-F238E27FC236}">
                  <a16:creationId xmlns:a16="http://schemas.microsoft.com/office/drawing/2014/main" id="{136E00E9-CEE1-4B4D-B58E-AE7157A7FF49}"/>
                </a:ext>
              </a:extLst>
            </p:cNvPr>
            <p:cNvSpPr/>
            <p:nvPr/>
          </p:nvSpPr>
          <p:spPr>
            <a:xfrm>
              <a:off x="5907100" y="3189775"/>
              <a:ext cx="46026" cy="1544168"/>
            </a:xfrm>
            <a:custGeom>
              <a:avLst/>
              <a:gdLst/>
              <a:ahLst/>
              <a:cxnLst/>
              <a:rect l="l" t="t" r="r" b="b"/>
              <a:pathLst>
                <a:path w="1736" h="58243" extrusionOk="0">
                  <a:moveTo>
                    <a:pt x="1" y="1"/>
                  </a:moveTo>
                  <a:lnTo>
                    <a:pt x="1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799;p23">
              <a:extLst>
                <a:ext uri="{FF2B5EF4-FFF2-40B4-BE49-F238E27FC236}">
                  <a16:creationId xmlns:a16="http://schemas.microsoft.com/office/drawing/2014/main" id="{559C8248-9C42-490F-A041-9E4BC42CC9E4}"/>
                </a:ext>
              </a:extLst>
            </p:cNvPr>
            <p:cNvGrpSpPr/>
            <p:nvPr/>
          </p:nvGrpSpPr>
          <p:grpSpPr>
            <a:xfrm>
              <a:off x="3094316" y="1782028"/>
              <a:ext cx="2968514" cy="2951921"/>
              <a:chOff x="3160975" y="1927650"/>
              <a:chExt cx="2822050" cy="2806275"/>
            </a:xfrm>
          </p:grpSpPr>
          <p:sp>
            <p:nvSpPr>
              <p:cNvPr id="247" name="Google Shape;800;p23">
                <a:extLst>
                  <a:ext uri="{FF2B5EF4-FFF2-40B4-BE49-F238E27FC236}">
                    <a16:creationId xmlns:a16="http://schemas.microsoft.com/office/drawing/2014/main" id="{67351AE2-5D31-481B-BD97-DDD8246335CC}"/>
                  </a:ext>
                </a:extLst>
              </p:cNvPr>
              <p:cNvSpPr/>
              <p:nvPr/>
            </p:nvSpPr>
            <p:spPr>
              <a:xfrm>
                <a:off x="3291075" y="3487175"/>
                <a:ext cx="9523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8095" h="4571" extrusionOk="0">
                    <a:moveTo>
                      <a:pt x="1335" y="1"/>
                    </a:moveTo>
                    <a:cubicBezTo>
                      <a:pt x="601" y="1"/>
                      <a:pt x="1" y="601"/>
                      <a:pt x="1" y="1335"/>
                    </a:cubicBezTo>
                    <a:lnTo>
                      <a:pt x="1" y="3236"/>
                    </a:lnTo>
                    <a:cubicBezTo>
                      <a:pt x="1" y="3970"/>
                      <a:pt x="601" y="4570"/>
                      <a:pt x="1335" y="4570"/>
                    </a:cubicBezTo>
                    <a:lnTo>
                      <a:pt x="36760" y="4570"/>
                    </a:lnTo>
                    <a:cubicBezTo>
                      <a:pt x="37494" y="4570"/>
                      <a:pt x="38094" y="3970"/>
                      <a:pt x="38094" y="3236"/>
                    </a:cubicBezTo>
                    <a:lnTo>
                      <a:pt x="38094" y="1335"/>
                    </a:lnTo>
                    <a:cubicBezTo>
                      <a:pt x="38094" y="601"/>
                      <a:pt x="37494" y="1"/>
                      <a:pt x="367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801;p23">
                <a:extLst>
                  <a:ext uri="{FF2B5EF4-FFF2-40B4-BE49-F238E27FC236}">
                    <a16:creationId xmlns:a16="http://schemas.microsoft.com/office/drawing/2014/main" id="{B58201C9-AC3E-42C6-B7B4-B79E82A5631C}"/>
                  </a:ext>
                </a:extLst>
              </p:cNvPr>
              <p:cNvSpPr/>
              <p:nvPr/>
            </p:nvSpPr>
            <p:spPr>
              <a:xfrm>
                <a:off x="4159200" y="3601425"/>
                <a:ext cx="66725" cy="106995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2798" extrusionOk="0">
                    <a:moveTo>
                      <a:pt x="0" y="0"/>
                    </a:moveTo>
                    <a:lnTo>
                      <a:pt x="1635" y="42798"/>
                    </a:lnTo>
                    <a:lnTo>
                      <a:pt x="2669" y="4279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802;p23">
                <a:extLst>
                  <a:ext uri="{FF2B5EF4-FFF2-40B4-BE49-F238E27FC236}">
                    <a16:creationId xmlns:a16="http://schemas.microsoft.com/office/drawing/2014/main" id="{0BE20759-178D-46A0-8C9D-0F22EDF2F4E3}"/>
                  </a:ext>
                </a:extLst>
              </p:cNvPr>
              <p:cNvSpPr/>
              <p:nvPr/>
            </p:nvSpPr>
            <p:spPr>
              <a:xfrm>
                <a:off x="3930700" y="3601425"/>
                <a:ext cx="66750" cy="106995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42798" extrusionOk="0">
                    <a:moveTo>
                      <a:pt x="1201" y="0"/>
                    </a:moveTo>
                    <a:lnTo>
                      <a:pt x="0" y="42798"/>
                    </a:lnTo>
                    <a:lnTo>
                      <a:pt x="1035" y="42798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803;p23">
                <a:extLst>
                  <a:ext uri="{FF2B5EF4-FFF2-40B4-BE49-F238E27FC236}">
                    <a16:creationId xmlns:a16="http://schemas.microsoft.com/office/drawing/2014/main" id="{81257F2E-4605-4DB7-9A4C-D0368987FD42}"/>
                  </a:ext>
                </a:extLst>
              </p:cNvPr>
              <p:cNvSpPr/>
              <p:nvPr/>
            </p:nvSpPr>
            <p:spPr>
              <a:xfrm>
                <a:off x="3537075" y="3601425"/>
                <a:ext cx="66750" cy="106995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42798" extrusionOk="0">
                    <a:moveTo>
                      <a:pt x="1" y="0"/>
                    </a:moveTo>
                    <a:lnTo>
                      <a:pt x="1602" y="42798"/>
                    </a:lnTo>
                    <a:lnTo>
                      <a:pt x="2669" y="4279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804;p23">
                <a:extLst>
                  <a:ext uri="{FF2B5EF4-FFF2-40B4-BE49-F238E27FC236}">
                    <a16:creationId xmlns:a16="http://schemas.microsoft.com/office/drawing/2014/main" id="{28764FA1-2FF2-4814-AE8E-02943BD52E38}"/>
                  </a:ext>
                </a:extLst>
              </p:cNvPr>
              <p:cNvSpPr/>
              <p:nvPr/>
            </p:nvSpPr>
            <p:spPr>
              <a:xfrm>
                <a:off x="3307750" y="3601425"/>
                <a:ext cx="66750" cy="106995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42798" extrusionOk="0">
                    <a:moveTo>
                      <a:pt x="1235" y="0"/>
                    </a:moveTo>
                    <a:lnTo>
                      <a:pt x="1" y="42798"/>
                    </a:lnTo>
                    <a:lnTo>
                      <a:pt x="1068" y="42798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805;p23">
                <a:extLst>
                  <a:ext uri="{FF2B5EF4-FFF2-40B4-BE49-F238E27FC236}">
                    <a16:creationId xmlns:a16="http://schemas.microsoft.com/office/drawing/2014/main" id="{74C41758-996F-4070-8594-A118C648FE0F}"/>
                  </a:ext>
                </a:extLst>
              </p:cNvPr>
              <p:cNvSpPr/>
              <p:nvPr/>
            </p:nvSpPr>
            <p:spPr>
              <a:xfrm>
                <a:off x="4404375" y="4148475"/>
                <a:ext cx="1709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10042" extrusionOk="0">
                    <a:moveTo>
                      <a:pt x="3736" y="1"/>
                    </a:moveTo>
                    <a:lnTo>
                      <a:pt x="0" y="1268"/>
                    </a:lnTo>
                    <a:lnTo>
                      <a:pt x="3069" y="10041"/>
                    </a:lnTo>
                    <a:lnTo>
                      <a:pt x="6839" y="8774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806;p23">
                <a:extLst>
                  <a:ext uri="{FF2B5EF4-FFF2-40B4-BE49-F238E27FC236}">
                    <a16:creationId xmlns:a16="http://schemas.microsoft.com/office/drawing/2014/main" id="{896776F5-328F-4585-AE9F-33656304F3D6}"/>
                  </a:ext>
                </a:extLst>
              </p:cNvPr>
              <p:cNvSpPr/>
              <p:nvPr/>
            </p:nvSpPr>
            <p:spPr>
              <a:xfrm>
                <a:off x="4460250" y="4322725"/>
                <a:ext cx="313000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6106" extrusionOk="0">
                    <a:moveTo>
                      <a:pt x="11071" y="0"/>
                    </a:moveTo>
                    <a:cubicBezTo>
                      <a:pt x="11004" y="0"/>
                      <a:pt x="10938" y="12"/>
                      <a:pt x="10875" y="36"/>
                    </a:cubicBezTo>
                    <a:cubicBezTo>
                      <a:pt x="9949" y="376"/>
                      <a:pt x="8690" y="513"/>
                      <a:pt x="7501" y="513"/>
                    </a:cubicBezTo>
                    <a:cubicBezTo>
                      <a:pt x="6591" y="513"/>
                      <a:pt x="5721" y="433"/>
                      <a:pt x="5071" y="303"/>
                    </a:cubicBezTo>
                    <a:cubicBezTo>
                      <a:pt x="4966" y="273"/>
                      <a:pt x="4854" y="256"/>
                      <a:pt x="4742" y="256"/>
                    </a:cubicBezTo>
                    <a:cubicBezTo>
                      <a:pt x="4604" y="256"/>
                      <a:pt x="4465" y="281"/>
                      <a:pt x="4337" y="336"/>
                    </a:cubicBezTo>
                    <a:lnTo>
                      <a:pt x="200" y="2171"/>
                    </a:lnTo>
                    <a:cubicBezTo>
                      <a:pt x="67" y="2237"/>
                      <a:pt x="0" y="2404"/>
                      <a:pt x="67" y="2538"/>
                    </a:cubicBezTo>
                    <a:lnTo>
                      <a:pt x="1635" y="5707"/>
                    </a:lnTo>
                    <a:cubicBezTo>
                      <a:pt x="1781" y="5951"/>
                      <a:pt x="2053" y="6106"/>
                      <a:pt x="2332" y="6106"/>
                    </a:cubicBezTo>
                    <a:cubicBezTo>
                      <a:pt x="2434" y="6106"/>
                      <a:pt x="2537" y="6085"/>
                      <a:pt x="2635" y="6040"/>
                    </a:cubicBezTo>
                    <a:cubicBezTo>
                      <a:pt x="4036" y="5373"/>
                      <a:pt x="4704" y="5006"/>
                      <a:pt x="6505" y="4205"/>
                    </a:cubicBezTo>
                    <a:cubicBezTo>
                      <a:pt x="7606" y="3738"/>
                      <a:pt x="9874" y="2838"/>
                      <a:pt x="11275" y="1971"/>
                    </a:cubicBezTo>
                    <a:cubicBezTo>
                      <a:pt x="12519" y="1151"/>
                      <a:pt x="11748" y="0"/>
                      <a:pt x="11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807;p23">
                <a:extLst>
                  <a:ext uri="{FF2B5EF4-FFF2-40B4-BE49-F238E27FC236}">
                    <a16:creationId xmlns:a16="http://schemas.microsoft.com/office/drawing/2014/main" id="{22C61A13-74A5-4699-A074-52A09E4E7238}"/>
                  </a:ext>
                </a:extLst>
              </p:cNvPr>
              <p:cNvSpPr/>
              <p:nvPr/>
            </p:nvSpPr>
            <p:spPr>
              <a:xfrm>
                <a:off x="4404375" y="4148475"/>
                <a:ext cx="13762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106" extrusionOk="0">
                    <a:moveTo>
                      <a:pt x="3770" y="1"/>
                    </a:moveTo>
                    <a:lnTo>
                      <a:pt x="0" y="1268"/>
                    </a:lnTo>
                    <a:lnTo>
                      <a:pt x="1702" y="6105"/>
                    </a:lnTo>
                    <a:lnTo>
                      <a:pt x="5504" y="5004"/>
                    </a:lnTo>
                    <a:lnTo>
                      <a:pt x="37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808;p23">
                <a:extLst>
                  <a:ext uri="{FF2B5EF4-FFF2-40B4-BE49-F238E27FC236}">
                    <a16:creationId xmlns:a16="http://schemas.microsoft.com/office/drawing/2014/main" id="{31DF96AF-0D27-4272-8EF4-34B5FD950490}"/>
                  </a:ext>
                </a:extLst>
              </p:cNvPr>
              <p:cNvSpPr/>
              <p:nvPr/>
            </p:nvSpPr>
            <p:spPr>
              <a:xfrm>
                <a:off x="3436175" y="3190300"/>
                <a:ext cx="1128325" cy="1072450"/>
              </a:xfrm>
              <a:custGeom>
                <a:avLst/>
                <a:gdLst/>
                <a:ahLst/>
                <a:cxnLst/>
                <a:rect l="l" t="t" r="r" b="b"/>
                <a:pathLst>
                  <a:path w="45133" h="42898" extrusionOk="0">
                    <a:moveTo>
                      <a:pt x="15178" y="0"/>
                    </a:moveTo>
                    <a:lnTo>
                      <a:pt x="534" y="34"/>
                    </a:lnTo>
                    <a:cubicBezTo>
                      <a:pt x="534" y="34"/>
                      <a:pt x="1" y="6105"/>
                      <a:pt x="1468" y="10041"/>
                    </a:cubicBezTo>
                    <a:cubicBezTo>
                      <a:pt x="2683" y="13296"/>
                      <a:pt x="9824" y="13738"/>
                      <a:pt x="17674" y="13738"/>
                    </a:cubicBezTo>
                    <a:cubicBezTo>
                      <a:pt x="20603" y="13738"/>
                      <a:pt x="23631" y="13677"/>
                      <a:pt x="26486" y="13677"/>
                    </a:cubicBezTo>
                    <a:cubicBezTo>
                      <a:pt x="27787" y="21049"/>
                      <a:pt x="37994" y="42898"/>
                      <a:pt x="37994" y="42898"/>
                    </a:cubicBezTo>
                    <a:lnTo>
                      <a:pt x="45133" y="40796"/>
                    </a:lnTo>
                    <a:cubicBezTo>
                      <a:pt x="45133" y="40796"/>
                      <a:pt x="38428" y="21749"/>
                      <a:pt x="35459" y="9574"/>
                    </a:cubicBezTo>
                    <a:cubicBezTo>
                      <a:pt x="33925" y="3403"/>
                      <a:pt x="15178" y="0"/>
                      <a:pt x="15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809;p23">
                <a:extLst>
                  <a:ext uri="{FF2B5EF4-FFF2-40B4-BE49-F238E27FC236}">
                    <a16:creationId xmlns:a16="http://schemas.microsoft.com/office/drawing/2014/main" id="{31776188-ED0E-410D-BA3E-36F097083416}"/>
                  </a:ext>
                </a:extLst>
              </p:cNvPr>
              <p:cNvSpPr/>
              <p:nvPr/>
            </p:nvSpPr>
            <p:spPr>
              <a:xfrm>
                <a:off x="4339325" y="4130975"/>
                <a:ext cx="24520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6505" extrusionOk="0">
                    <a:moveTo>
                      <a:pt x="9107" y="0"/>
                    </a:moveTo>
                    <a:lnTo>
                      <a:pt x="0" y="3203"/>
                    </a:lnTo>
                    <a:lnTo>
                      <a:pt x="1468" y="6505"/>
                    </a:lnTo>
                    <a:lnTo>
                      <a:pt x="9807" y="3770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10;p23">
                <a:extLst>
                  <a:ext uri="{FF2B5EF4-FFF2-40B4-BE49-F238E27FC236}">
                    <a16:creationId xmlns:a16="http://schemas.microsoft.com/office/drawing/2014/main" id="{8C2B6135-AA62-476A-B39D-B832C32E05E2}"/>
                  </a:ext>
                </a:extLst>
              </p:cNvPr>
              <p:cNvSpPr/>
              <p:nvPr/>
            </p:nvSpPr>
            <p:spPr>
              <a:xfrm>
                <a:off x="4019100" y="4184350"/>
                <a:ext cx="157625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0241" extrusionOk="0">
                    <a:moveTo>
                      <a:pt x="3870" y="0"/>
                    </a:moveTo>
                    <a:lnTo>
                      <a:pt x="0" y="867"/>
                    </a:lnTo>
                    <a:lnTo>
                      <a:pt x="2135" y="9941"/>
                    </a:lnTo>
                    <a:lnTo>
                      <a:pt x="6305" y="1024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11;p23">
                <a:extLst>
                  <a:ext uri="{FF2B5EF4-FFF2-40B4-BE49-F238E27FC236}">
                    <a16:creationId xmlns:a16="http://schemas.microsoft.com/office/drawing/2014/main" id="{C0A4D53B-613A-4134-B616-DEC3CFC69628}"/>
                  </a:ext>
                </a:extLst>
              </p:cNvPr>
              <p:cNvSpPr/>
              <p:nvPr/>
            </p:nvSpPr>
            <p:spPr>
              <a:xfrm>
                <a:off x="4049125" y="4403500"/>
                <a:ext cx="2969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5328" extrusionOk="0">
                    <a:moveTo>
                      <a:pt x="471" y="1"/>
                    </a:moveTo>
                    <a:cubicBezTo>
                      <a:pt x="335" y="1"/>
                      <a:pt x="234" y="95"/>
                      <a:pt x="234" y="241"/>
                    </a:cubicBezTo>
                    <a:lnTo>
                      <a:pt x="0" y="3776"/>
                    </a:lnTo>
                    <a:cubicBezTo>
                      <a:pt x="0" y="4177"/>
                      <a:pt x="300" y="4477"/>
                      <a:pt x="701" y="4544"/>
                    </a:cubicBezTo>
                    <a:cubicBezTo>
                      <a:pt x="2235" y="4710"/>
                      <a:pt x="3002" y="4677"/>
                      <a:pt x="4970" y="4911"/>
                    </a:cubicBezTo>
                    <a:cubicBezTo>
                      <a:pt x="6030" y="5028"/>
                      <a:pt x="7999" y="5328"/>
                      <a:pt x="9594" y="5328"/>
                    </a:cubicBezTo>
                    <a:cubicBezTo>
                      <a:pt x="9806" y="5328"/>
                      <a:pt x="10011" y="5323"/>
                      <a:pt x="10207" y="5311"/>
                    </a:cubicBezTo>
                    <a:cubicBezTo>
                      <a:pt x="11875" y="5244"/>
                      <a:pt x="11575" y="3576"/>
                      <a:pt x="10841" y="3443"/>
                    </a:cubicBezTo>
                    <a:cubicBezTo>
                      <a:pt x="9107" y="3176"/>
                      <a:pt x="6805" y="1808"/>
                      <a:pt x="5671" y="808"/>
                    </a:cubicBezTo>
                    <a:cubicBezTo>
                      <a:pt x="5504" y="641"/>
                      <a:pt x="5237" y="507"/>
                      <a:pt x="5004" y="474"/>
                    </a:cubicBezTo>
                    <a:lnTo>
                      <a:pt x="534" y="7"/>
                    </a:lnTo>
                    <a:cubicBezTo>
                      <a:pt x="512" y="3"/>
                      <a:pt x="491" y="1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12;p23">
                <a:extLst>
                  <a:ext uri="{FF2B5EF4-FFF2-40B4-BE49-F238E27FC236}">
                    <a16:creationId xmlns:a16="http://schemas.microsoft.com/office/drawing/2014/main" id="{FE09D8AC-32A4-4BF4-B733-A52DA1142929}"/>
                  </a:ext>
                </a:extLst>
              </p:cNvPr>
              <p:cNvSpPr/>
              <p:nvPr/>
            </p:nvSpPr>
            <p:spPr>
              <a:xfrm>
                <a:off x="4019100" y="4184350"/>
                <a:ext cx="12760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872" extrusionOk="0">
                    <a:moveTo>
                      <a:pt x="3870" y="0"/>
                    </a:moveTo>
                    <a:lnTo>
                      <a:pt x="0" y="901"/>
                    </a:lnTo>
                    <a:lnTo>
                      <a:pt x="1168" y="5871"/>
                    </a:lnTo>
                    <a:lnTo>
                      <a:pt x="5104" y="5204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13;p23">
                <a:extLst>
                  <a:ext uri="{FF2B5EF4-FFF2-40B4-BE49-F238E27FC236}">
                    <a16:creationId xmlns:a16="http://schemas.microsoft.com/office/drawing/2014/main" id="{B2A24CF3-3AF0-4A37-96AF-71D04CC238F2}"/>
                  </a:ext>
                </a:extLst>
              </p:cNvPr>
              <p:cNvSpPr/>
              <p:nvPr/>
            </p:nvSpPr>
            <p:spPr>
              <a:xfrm>
                <a:off x="3267725" y="3190300"/>
                <a:ext cx="906500" cy="1095800"/>
              </a:xfrm>
              <a:custGeom>
                <a:avLst/>
                <a:gdLst/>
                <a:ahLst/>
                <a:cxnLst/>
                <a:rect l="l" t="t" r="r" b="b"/>
                <a:pathLst>
                  <a:path w="36260" h="43832" extrusionOk="0">
                    <a:moveTo>
                      <a:pt x="534" y="0"/>
                    </a:moveTo>
                    <a:cubicBezTo>
                      <a:pt x="534" y="0"/>
                      <a:pt x="1" y="6071"/>
                      <a:pt x="1468" y="10041"/>
                    </a:cubicBezTo>
                    <a:cubicBezTo>
                      <a:pt x="2815" y="13649"/>
                      <a:pt x="11529" y="13997"/>
                      <a:pt x="18735" y="13997"/>
                    </a:cubicBezTo>
                    <a:cubicBezTo>
                      <a:pt x="20455" y="13997"/>
                      <a:pt x="22090" y="13977"/>
                      <a:pt x="23517" y="13977"/>
                    </a:cubicBezTo>
                    <a:cubicBezTo>
                      <a:pt x="23584" y="21449"/>
                      <a:pt x="28955" y="43832"/>
                      <a:pt x="28955" y="43832"/>
                    </a:cubicBezTo>
                    <a:lnTo>
                      <a:pt x="36260" y="42531"/>
                    </a:lnTo>
                    <a:cubicBezTo>
                      <a:pt x="36260" y="42531"/>
                      <a:pt x="32390" y="24518"/>
                      <a:pt x="33925" y="12076"/>
                    </a:cubicBezTo>
                    <a:cubicBezTo>
                      <a:pt x="34959" y="3436"/>
                      <a:pt x="12143" y="0"/>
                      <a:pt x="12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14;p23">
                <a:extLst>
                  <a:ext uri="{FF2B5EF4-FFF2-40B4-BE49-F238E27FC236}">
                    <a16:creationId xmlns:a16="http://schemas.microsoft.com/office/drawing/2014/main" id="{DDD30D36-F3CF-4044-A536-A88469F3FAEE}"/>
                  </a:ext>
                </a:extLst>
              </p:cNvPr>
              <p:cNvSpPr/>
              <p:nvPr/>
            </p:nvSpPr>
            <p:spPr>
              <a:xfrm>
                <a:off x="3950725" y="4174325"/>
                <a:ext cx="242675" cy="142625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5705" extrusionOk="0">
                    <a:moveTo>
                      <a:pt x="9407" y="1"/>
                    </a:moveTo>
                    <a:lnTo>
                      <a:pt x="0" y="2236"/>
                    </a:lnTo>
                    <a:lnTo>
                      <a:pt x="1134" y="5705"/>
                    </a:lnTo>
                    <a:lnTo>
                      <a:pt x="9707" y="3837"/>
                    </a:lnTo>
                    <a:lnTo>
                      <a:pt x="9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15;p23">
                <a:extLst>
                  <a:ext uri="{FF2B5EF4-FFF2-40B4-BE49-F238E27FC236}">
                    <a16:creationId xmlns:a16="http://schemas.microsoft.com/office/drawing/2014/main" id="{2F36F622-019A-4AB5-8447-911AA7FF639C}"/>
                  </a:ext>
                </a:extLst>
              </p:cNvPr>
              <p:cNvSpPr/>
              <p:nvPr/>
            </p:nvSpPr>
            <p:spPr>
              <a:xfrm>
                <a:off x="3739725" y="2590700"/>
                <a:ext cx="459525" cy="571475"/>
              </a:xfrm>
              <a:custGeom>
                <a:avLst/>
                <a:gdLst/>
                <a:ahLst/>
                <a:cxnLst/>
                <a:rect l="l" t="t" r="r" b="b"/>
                <a:pathLst>
                  <a:path w="18381" h="22859" extrusionOk="0">
                    <a:moveTo>
                      <a:pt x="9233" y="16874"/>
                    </a:moveTo>
                    <a:cubicBezTo>
                      <a:pt x="9245" y="16874"/>
                      <a:pt x="9281" y="16886"/>
                      <a:pt x="9341" y="16946"/>
                    </a:cubicBezTo>
                    <a:lnTo>
                      <a:pt x="9407" y="17013"/>
                    </a:lnTo>
                    <a:cubicBezTo>
                      <a:pt x="9341" y="16979"/>
                      <a:pt x="9274" y="16946"/>
                      <a:pt x="9241" y="16879"/>
                    </a:cubicBezTo>
                    <a:cubicBezTo>
                      <a:pt x="9227" y="16879"/>
                      <a:pt x="9225" y="16874"/>
                      <a:pt x="9233" y="16874"/>
                    </a:cubicBezTo>
                    <a:close/>
                    <a:moveTo>
                      <a:pt x="5304" y="1"/>
                    </a:moveTo>
                    <a:lnTo>
                      <a:pt x="1" y="1235"/>
                    </a:lnTo>
                    <a:cubicBezTo>
                      <a:pt x="568" y="3703"/>
                      <a:pt x="1168" y="6105"/>
                      <a:pt x="1835" y="8507"/>
                    </a:cubicBezTo>
                    <a:cubicBezTo>
                      <a:pt x="2469" y="10942"/>
                      <a:pt x="3170" y="13310"/>
                      <a:pt x="3903" y="15745"/>
                    </a:cubicBezTo>
                    <a:cubicBezTo>
                      <a:pt x="4070" y="16346"/>
                      <a:pt x="4304" y="16946"/>
                      <a:pt x="4504" y="17546"/>
                    </a:cubicBezTo>
                    <a:lnTo>
                      <a:pt x="4804" y="18447"/>
                    </a:lnTo>
                    <a:lnTo>
                      <a:pt x="4971" y="18914"/>
                    </a:lnTo>
                    <a:lnTo>
                      <a:pt x="5038" y="19114"/>
                    </a:lnTo>
                    <a:cubicBezTo>
                      <a:pt x="5104" y="19281"/>
                      <a:pt x="5171" y="19414"/>
                      <a:pt x="5271" y="19548"/>
                    </a:cubicBezTo>
                    <a:lnTo>
                      <a:pt x="5371" y="19748"/>
                    </a:lnTo>
                    <a:lnTo>
                      <a:pt x="5505" y="19915"/>
                    </a:lnTo>
                    <a:cubicBezTo>
                      <a:pt x="5571" y="20015"/>
                      <a:pt x="5638" y="20115"/>
                      <a:pt x="5738" y="20182"/>
                    </a:cubicBezTo>
                    <a:cubicBezTo>
                      <a:pt x="5972" y="20449"/>
                      <a:pt x="6238" y="20649"/>
                      <a:pt x="6505" y="20849"/>
                    </a:cubicBezTo>
                    <a:cubicBezTo>
                      <a:pt x="6705" y="20982"/>
                      <a:pt x="6939" y="21082"/>
                      <a:pt x="7172" y="21182"/>
                    </a:cubicBezTo>
                    <a:cubicBezTo>
                      <a:pt x="7506" y="21383"/>
                      <a:pt x="7906" y="21516"/>
                      <a:pt x="8273" y="21649"/>
                    </a:cubicBezTo>
                    <a:cubicBezTo>
                      <a:pt x="8940" y="21850"/>
                      <a:pt x="9608" y="22016"/>
                      <a:pt x="10308" y="22150"/>
                    </a:cubicBezTo>
                    <a:cubicBezTo>
                      <a:pt x="11576" y="22417"/>
                      <a:pt x="12877" y="22583"/>
                      <a:pt x="14177" y="22717"/>
                    </a:cubicBezTo>
                    <a:cubicBezTo>
                      <a:pt x="15221" y="22799"/>
                      <a:pt x="16264" y="22859"/>
                      <a:pt x="17325" y="22859"/>
                    </a:cubicBezTo>
                    <a:cubicBezTo>
                      <a:pt x="17554" y="22859"/>
                      <a:pt x="17783" y="22856"/>
                      <a:pt x="18014" y="22850"/>
                    </a:cubicBezTo>
                    <a:lnTo>
                      <a:pt x="18380" y="20182"/>
                    </a:lnTo>
                    <a:cubicBezTo>
                      <a:pt x="16045" y="19448"/>
                      <a:pt x="13644" y="18781"/>
                      <a:pt x="11476" y="17980"/>
                    </a:cubicBezTo>
                    <a:cubicBezTo>
                      <a:pt x="10942" y="17747"/>
                      <a:pt x="10408" y="17546"/>
                      <a:pt x="9974" y="17346"/>
                    </a:cubicBezTo>
                    <a:cubicBezTo>
                      <a:pt x="9837" y="17277"/>
                      <a:pt x="9699" y="17193"/>
                      <a:pt x="9572" y="17114"/>
                    </a:cubicBezTo>
                    <a:lnTo>
                      <a:pt x="9572" y="17114"/>
                    </a:lnTo>
                    <a:lnTo>
                      <a:pt x="9541" y="16979"/>
                    </a:lnTo>
                    <a:lnTo>
                      <a:pt x="9307" y="16112"/>
                    </a:lnTo>
                    <a:lnTo>
                      <a:pt x="8840" y="14344"/>
                    </a:lnTo>
                    <a:cubicBezTo>
                      <a:pt x="8240" y="11976"/>
                      <a:pt x="7673" y="9574"/>
                      <a:pt x="7072" y="7206"/>
                    </a:cubicBezTo>
                    <a:cubicBezTo>
                      <a:pt x="6505" y="4804"/>
                      <a:pt x="5905" y="2402"/>
                      <a:pt x="53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16;p23">
                <a:extLst>
                  <a:ext uri="{FF2B5EF4-FFF2-40B4-BE49-F238E27FC236}">
                    <a16:creationId xmlns:a16="http://schemas.microsoft.com/office/drawing/2014/main" id="{FD0EDBCE-C691-4E56-AA72-03E76D6EF794}"/>
                  </a:ext>
                </a:extLst>
              </p:cNvPr>
              <p:cNvSpPr/>
              <p:nvPr/>
            </p:nvSpPr>
            <p:spPr>
              <a:xfrm>
                <a:off x="3648000" y="2490375"/>
                <a:ext cx="2827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2720" extrusionOk="0">
                    <a:moveTo>
                      <a:pt x="5423" y="0"/>
                    </a:moveTo>
                    <a:cubicBezTo>
                      <a:pt x="4593" y="0"/>
                      <a:pt x="3790" y="378"/>
                      <a:pt x="3103" y="1145"/>
                    </a:cubicBezTo>
                    <a:cubicBezTo>
                      <a:pt x="0" y="4614"/>
                      <a:pt x="1468" y="8984"/>
                      <a:pt x="3169" y="12720"/>
                    </a:cubicBezTo>
                    <a:lnTo>
                      <a:pt x="11075" y="10285"/>
                    </a:lnTo>
                    <a:cubicBezTo>
                      <a:pt x="11075" y="10285"/>
                      <a:pt x="11308" y="8850"/>
                      <a:pt x="10541" y="6082"/>
                    </a:cubicBezTo>
                    <a:cubicBezTo>
                      <a:pt x="9465" y="2081"/>
                      <a:pt x="7372" y="0"/>
                      <a:pt x="542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17;p23">
                <a:extLst>
                  <a:ext uri="{FF2B5EF4-FFF2-40B4-BE49-F238E27FC236}">
                    <a16:creationId xmlns:a16="http://schemas.microsoft.com/office/drawing/2014/main" id="{5539F121-8F86-466B-93DF-E7C0D09AAD68}"/>
                  </a:ext>
                </a:extLst>
              </p:cNvPr>
              <p:cNvSpPr/>
              <p:nvPr/>
            </p:nvSpPr>
            <p:spPr>
              <a:xfrm>
                <a:off x="3648000" y="2490375"/>
                <a:ext cx="282725" cy="3180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2720" extrusionOk="0">
                    <a:moveTo>
                      <a:pt x="5423" y="0"/>
                    </a:moveTo>
                    <a:cubicBezTo>
                      <a:pt x="4593" y="0"/>
                      <a:pt x="3790" y="378"/>
                      <a:pt x="3103" y="1145"/>
                    </a:cubicBezTo>
                    <a:cubicBezTo>
                      <a:pt x="0" y="4614"/>
                      <a:pt x="1468" y="8984"/>
                      <a:pt x="3169" y="12720"/>
                    </a:cubicBezTo>
                    <a:lnTo>
                      <a:pt x="11075" y="10285"/>
                    </a:lnTo>
                    <a:cubicBezTo>
                      <a:pt x="11075" y="10285"/>
                      <a:pt x="11308" y="8850"/>
                      <a:pt x="10541" y="6082"/>
                    </a:cubicBezTo>
                    <a:cubicBezTo>
                      <a:pt x="9465" y="2081"/>
                      <a:pt x="7372" y="0"/>
                      <a:pt x="5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18;p23">
                <a:extLst>
                  <a:ext uri="{FF2B5EF4-FFF2-40B4-BE49-F238E27FC236}">
                    <a16:creationId xmlns:a16="http://schemas.microsoft.com/office/drawing/2014/main" id="{36E3B1ED-2D7E-4955-B8AE-3F9DC5795379}"/>
                  </a:ext>
                </a:extLst>
              </p:cNvPr>
              <p:cNvSpPr/>
              <p:nvPr/>
            </p:nvSpPr>
            <p:spPr>
              <a:xfrm>
                <a:off x="4142525" y="3059900"/>
                <a:ext cx="190150" cy="108525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4341" extrusionOk="0">
                    <a:moveTo>
                      <a:pt x="4682" y="1"/>
                    </a:moveTo>
                    <a:cubicBezTo>
                      <a:pt x="4577" y="1"/>
                      <a:pt x="4472" y="5"/>
                      <a:pt x="4370" y="13"/>
                    </a:cubicBezTo>
                    <a:lnTo>
                      <a:pt x="2836" y="213"/>
                    </a:lnTo>
                    <a:cubicBezTo>
                      <a:pt x="1868" y="446"/>
                      <a:pt x="1001" y="1080"/>
                      <a:pt x="534" y="1981"/>
                    </a:cubicBezTo>
                    <a:lnTo>
                      <a:pt x="0" y="2981"/>
                    </a:lnTo>
                    <a:cubicBezTo>
                      <a:pt x="163" y="4118"/>
                      <a:pt x="1623" y="4341"/>
                      <a:pt x="2741" y="4341"/>
                    </a:cubicBezTo>
                    <a:cubicBezTo>
                      <a:pt x="3459" y="4341"/>
                      <a:pt x="4036" y="4249"/>
                      <a:pt x="4036" y="4249"/>
                    </a:cubicBezTo>
                    <a:lnTo>
                      <a:pt x="7606" y="4249"/>
                    </a:lnTo>
                    <a:lnTo>
                      <a:pt x="7472" y="1714"/>
                    </a:lnTo>
                    <a:cubicBezTo>
                      <a:pt x="7439" y="1080"/>
                      <a:pt x="7005" y="546"/>
                      <a:pt x="6405" y="346"/>
                    </a:cubicBezTo>
                    <a:lnTo>
                      <a:pt x="5704" y="146"/>
                    </a:lnTo>
                    <a:cubicBezTo>
                      <a:pt x="5373" y="44"/>
                      <a:pt x="5022" y="1"/>
                      <a:pt x="46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819;p23">
                <a:extLst>
                  <a:ext uri="{FF2B5EF4-FFF2-40B4-BE49-F238E27FC236}">
                    <a16:creationId xmlns:a16="http://schemas.microsoft.com/office/drawing/2014/main" id="{8874705B-672B-4FB4-8CEA-7123D439881C}"/>
                  </a:ext>
                </a:extLst>
              </p:cNvPr>
              <p:cNvSpPr/>
              <p:nvPr/>
            </p:nvSpPr>
            <p:spPr>
              <a:xfrm>
                <a:off x="4238550" y="2959775"/>
                <a:ext cx="126650" cy="17707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7083" extrusionOk="0">
                    <a:moveTo>
                      <a:pt x="4782" y="1"/>
                    </a:moveTo>
                    <a:cubicBezTo>
                      <a:pt x="4732" y="1"/>
                      <a:pt x="4681" y="15"/>
                      <a:pt x="4632" y="48"/>
                    </a:cubicBezTo>
                    <a:cubicBezTo>
                      <a:pt x="4031" y="415"/>
                      <a:pt x="3564" y="915"/>
                      <a:pt x="3231" y="1516"/>
                    </a:cubicBezTo>
                    <a:cubicBezTo>
                      <a:pt x="2864" y="2083"/>
                      <a:pt x="2497" y="2650"/>
                      <a:pt x="2130" y="3217"/>
                    </a:cubicBezTo>
                    <a:cubicBezTo>
                      <a:pt x="1430" y="4385"/>
                      <a:pt x="729" y="5519"/>
                      <a:pt x="95" y="6720"/>
                    </a:cubicBezTo>
                    <a:cubicBezTo>
                      <a:pt x="0" y="6909"/>
                      <a:pt x="142" y="7082"/>
                      <a:pt x="303" y="7082"/>
                    </a:cubicBezTo>
                    <a:cubicBezTo>
                      <a:pt x="369" y="7082"/>
                      <a:pt x="438" y="7054"/>
                      <a:pt x="496" y="6986"/>
                    </a:cubicBezTo>
                    <a:cubicBezTo>
                      <a:pt x="1396" y="5986"/>
                      <a:pt x="2197" y="4918"/>
                      <a:pt x="2997" y="3818"/>
                    </a:cubicBezTo>
                    <a:cubicBezTo>
                      <a:pt x="3398" y="3250"/>
                      <a:pt x="3798" y="2717"/>
                      <a:pt x="4165" y="2150"/>
                    </a:cubicBezTo>
                    <a:cubicBezTo>
                      <a:pt x="4599" y="1616"/>
                      <a:pt x="4899" y="982"/>
                      <a:pt x="4999" y="282"/>
                    </a:cubicBezTo>
                    <a:lnTo>
                      <a:pt x="5066" y="315"/>
                    </a:lnTo>
                    <a:cubicBezTo>
                      <a:pt x="5066" y="139"/>
                      <a:pt x="4933" y="1"/>
                      <a:pt x="4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820;p23">
                <a:extLst>
                  <a:ext uri="{FF2B5EF4-FFF2-40B4-BE49-F238E27FC236}">
                    <a16:creationId xmlns:a16="http://schemas.microsoft.com/office/drawing/2014/main" id="{407907E2-CC41-43A1-AA22-D1ABED8E25B9}"/>
                  </a:ext>
                </a:extLst>
              </p:cNvPr>
              <p:cNvSpPr/>
              <p:nvPr/>
            </p:nvSpPr>
            <p:spPr>
              <a:xfrm>
                <a:off x="3281075" y="2418750"/>
                <a:ext cx="612950" cy="772400"/>
              </a:xfrm>
              <a:custGeom>
                <a:avLst/>
                <a:gdLst/>
                <a:ahLst/>
                <a:cxnLst/>
                <a:rect l="l" t="t" r="r" b="b"/>
                <a:pathLst>
                  <a:path w="24518" h="30896" extrusionOk="0">
                    <a:moveTo>
                      <a:pt x="7919" y="1"/>
                    </a:moveTo>
                    <a:cubicBezTo>
                      <a:pt x="6209" y="1"/>
                      <a:pt x="4714" y="1111"/>
                      <a:pt x="4170" y="2742"/>
                    </a:cubicBezTo>
                    <a:cubicBezTo>
                      <a:pt x="3102" y="6078"/>
                      <a:pt x="2102" y="10881"/>
                      <a:pt x="1368" y="15051"/>
                    </a:cubicBezTo>
                    <a:cubicBezTo>
                      <a:pt x="467" y="20255"/>
                      <a:pt x="34" y="25559"/>
                      <a:pt x="0" y="30896"/>
                    </a:cubicBezTo>
                    <a:lnTo>
                      <a:pt x="21382" y="30896"/>
                    </a:lnTo>
                    <a:cubicBezTo>
                      <a:pt x="21816" y="19021"/>
                      <a:pt x="23217" y="13216"/>
                      <a:pt x="24051" y="9013"/>
                    </a:cubicBezTo>
                    <a:cubicBezTo>
                      <a:pt x="24518" y="6478"/>
                      <a:pt x="23250" y="3876"/>
                      <a:pt x="20882" y="2776"/>
                    </a:cubicBezTo>
                    <a:lnTo>
                      <a:pt x="18313" y="1508"/>
                    </a:lnTo>
                    <a:lnTo>
                      <a:pt x="13877" y="274"/>
                    </a:lnTo>
                    <a:lnTo>
                      <a:pt x="8139" y="7"/>
                    </a:lnTo>
                    <a:cubicBezTo>
                      <a:pt x="8066" y="3"/>
                      <a:pt x="7992" y="1"/>
                      <a:pt x="79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821;p23">
                <a:extLst>
                  <a:ext uri="{FF2B5EF4-FFF2-40B4-BE49-F238E27FC236}">
                    <a16:creationId xmlns:a16="http://schemas.microsoft.com/office/drawing/2014/main" id="{C734F03D-7E7E-4DEF-BF6E-13C36A4CBA50}"/>
                  </a:ext>
                </a:extLst>
              </p:cNvPr>
              <p:cNvSpPr/>
              <p:nvPr/>
            </p:nvSpPr>
            <p:spPr>
              <a:xfrm>
                <a:off x="3589625" y="2477275"/>
                <a:ext cx="173475" cy="13847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55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34" y="1402"/>
                      <a:pt x="2636" y="4371"/>
                      <a:pt x="5071" y="5538"/>
                    </a:cubicBezTo>
                    <a:cubicBezTo>
                      <a:pt x="6438" y="4571"/>
                      <a:pt x="6739" y="2436"/>
                      <a:pt x="6939" y="143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22;p23">
                <a:extLst>
                  <a:ext uri="{FF2B5EF4-FFF2-40B4-BE49-F238E27FC236}">
                    <a16:creationId xmlns:a16="http://schemas.microsoft.com/office/drawing/2014/main" id="{04A85554-F157-4E63-86B8-A8BCF219DFE9}"/>
                  </a:ext>
                </a:extLst>
              </p:cNvPr>
              <p:cNvSpPr/>
              <p:nvPr/>
            </p:nvSpPr>
            <p:spPr>
              <a:xfrm>
                <a:off x="3579625" y="2244625"/>
                <a:ext cx="206825" cy="345275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13811" extrusionOk="0">
                    <a:moveTo>
                      <a:pt x="3169" y="0"/>
                    </a:moveTo>
                    <a:cubicBezTo>
                      <a:pt x="2969" y="2469"/>
                      <a:pt x="2802" y="5538"/>
                      <a:pt x="834" y="7439"/>
                    </a:cubicBezTo>
                    <a:cubicBezTo>
                      <a:pt x="134" y="8106"/>
                      <a:pt x="0" y="8340"/>
                      <a:pt x="400" y="9307"/>
                    </a:cubicBezTo>
                    <a:cubicBezTo>
                      <a:pt x="934" y="10708"/>
                      <a:pt x="2902" y="12643"/>
                      <a:pt x="5304" y="13810"/>
                    </a:cubicBezTo>
                    <a:cubicBezTo>
                      <a:pt x="6371" y="13110"/>
                      <a:pt x="7105" y="11976"/>
                      <a:pt x="7339" y="10741"/>
                    </a:cubicBezTo>
                    <a:cubicBezTo>
                      <a:pt x="7472" y="10174"/>
                      <a:pt x="7439" y="9607"/>
                      <a:pt x="7139" y="9107"/>
                    </a:cubicBezTo>
                    <a:cubicBezTo>
                      <a:pt x="6805" y="8540"/>
                      <a:pt x="6905" y="7939"/>
                      <a:pt x="7239" y="7306"/>
                    </a:cubicBezTo>
                    <a:cubicBezTo>
                      <a:pt x="7505" y="6772"/>
                      <a:pt x="7839" y="6305"/>
                      <a:pt x="8273" y="5905"/>
                    </a:cubicBezTo>
                    <a:lnTo>
                      <a:pt x="5471" y="2636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23;p23">
                <a:extLst>
                  <a:ext uri="{FF2B5EF4-FFF2-40B4-BE49-F238E27FC236}">
                    <a16:creationId xmlns:a16="http://schemas.microsoft.com/office/drawing/2014/main" id="{527A1BF3-2917-4807-9287-C2309E11FE08}"/>
                  </a:ext>
                </a:extLst>
              </p:cNvPr>
              <p:cNvSpPr/>
              <p:nvPr/>
            </p:nvSpPr>
            <p:spPr>
              <a:xfrm>
                <a:off x="3706375" y="2313825"/>
                <a:ext cx="800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4738" extrusionOk="0">
                    <a:moveTo>
                      <a:pt x="734" y="1"/>
                    </a:moveTo>
                    <a:cubicBezTo>
                      <a:pt x="734" y="68"/>
                      <a:pt x="668" y="134"/>
                      <a:pt x="634" y="234"/>
                    </a:cubicBezTo>
                    <a:cubicBezTo>
                      <a:pt x="501" y="535"/>
                      <a:pt x="401" y="868"/>
                      <a:pt x="301" y="1202"/>
                    </a:cubicBezTo>
                    <a:cubicBezTo>
                      <a:pt x="0" y="2336"/>
                      <a:pt x="968" y="3970"/>
                      <a:pt x="2035" y="4738"/>
                    </a:cubicBezTo>
                    <a:cubicBezTo>
                      <a:pt x="2102" y="4671"/>
                      <a:pt x="2135" y="4604"/>
                      <a:pt x="2169" y="4538"/>
                    </a:cubicBezTo>
                    <a:cubicBezTo>
                      <a:pt x="2435" y="4037"/>
                      <a:pt x="2769" y="3604"/>
                      <a:pt x="3136" y="3170"/>
                    </a:cubicBezTo>
                    <a:cubicBezTo>
                      <a:pt x="3136" y="3170"/>
                      <a:pt x="3169" y="3137"/>
                      <a:pt x="3203" y="3137"/>
                    </a:cubicBezTo>
                    <a:lnTo>
                      <a:pt x="2335" y="2569"/>
                    </a:lnTo>
                    <a:lnTo>
                      <a:pt x="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24;p23">
                <a:extLst>
                  <a:ext uri="{FF2B5EF4-FFF2-40B4-BE49-F238E27FC236}">
                    <a16:creationId xmlns:a16="http://schemas.microsoft.com/office/drawing/2014/main" id="{DD9E2707-97C8-480B-ACEC-B2FD438EA9F8}"/>
                  </a:ext>
                </a:extLst>
              </p:cNvPr>
              <p:cNvSpPr/>
              <p:nvPr/>
            </p:nvSpPr>
            <p:spPr>
              <a:xfrm>
                <a:off x="3889425" y="2085125"/>
                <a:ext cx="99550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6123" extrusionOk="0">
                    <a:moveTo>
                      <a:pt x="1134" y="0"/>
                    </a:moveTo>
                    <a:cubicBezTo>
                      <a:pt x="24" y="0"/>
                      <a:pt x="0" y="2088"/>
                      <a:pt x="517" y="5580"/>
                    </a:cubicBezTo>
                    <a:cubicBezTo>
                      <a:pt x="576" y="5960"/>
                      <a:pt x="713" y="6122"/>
                      <a:pt x="894" y="6122"/>
                    </a:cubicBezTo>
                    <a:cubicBezTo>
                      <a:pt x="1839" y="6122"/>
                      <a:pt x="3982" y="1663"/>
                      <a:pt x="2385" y="543"/>
                    </a:cubicBezTo>
                    <a:cubicBezTo>
                      <a:pt x="1868" y="176"/>
                      <a:pt x="1456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25;p23">
                <a:extLst>
                  <a:ext uri="{FF2B5EF4-FFF2-40B4-BE49-F238E27FC236}">
                    <a16:creationId xmlns:a16="http://schemas.microsoft.com/office/drawing/2014/main" id="{FE443CA6-9A97-41EF-A65D-66B112B3AECE}"/>
                  </a:ext>
                </a:extLst>
              </p:cNvPr>
              <p:cNvSpPr/>
              <p:nvPr/>
            </p:nvSpPr>
            <p:spPr>
              <a:xfrm>
                <a:off x="3648000" y="2024275"/>
                <a:ext cx="307750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15212" extrusionOk="0">
                    <a:moveTo>
                      <a:pt x="5838" y="1"/>
                    </a:moveTo>
                    <a:cubicBezTo>
                      <a:pt x="3095" y="1"/>
                      <a:pt x="709" y="2070"/>
                      <a:pt x="534" y="4945"/>
                    </a:cubicBezTo>
                    <a:cubicBezTo>
                      <a:pt x="334" y="8781"/>
                      <a:pt x="0" y="11016"/>
                      <a:pt x="1768" y="13217"/>
                    </a:cubicBezTo>
                    <a:cubicBezTo>
                      <a:pt x="2853" y="14590"/>
                      <a:pt x="4356" y="15212"/>
                      <a:pt x="5847" y="15212"/>
                    </a:cubicBezTo>
                    <a:cubicBezTo>
                      <a:pt x="7978" y="15212"/>
                      <a:pt x="10084" y="13942"/>
                      <a:pt x="10908" y="11783"/>
                    </a:cubicBezTo>
                    <a:cubicBezTo>
                      <a:pt x="12176" y="8481"/>
                      <a:pt x="12309" y="2743"/>
                      <a:pt x="8640" y="742"/>
                    </a:cubicBezTo>
                    <a:cubicBezTo>
                      <a:pt x="7712" y="232"/>
                      <a:pt x="6755" y="1"/>
                      <a:pt x="58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26;p23">
                <a:extLst>
                  <a:ext uri="{FF2B5EF4-FFF2-40B4-BE49-F238E27FC236}">
                    <a16:creationId xmlns:a16="http://schemas.microsoft.com/office/drawing/2014/main" id="{5670DCEC-2E73-4C81-BFC0-85D36F12A41D}"/>
                  </a:ext>
                </a:extLst>
              </p:cNvPr>
              <p:cNvSpPr/>
              <p:nvPr/>
            </p:nvSpPr>
            <p:spPr>
              <a:xfrm>
                <a:off x="3541250" y="1927650"/>
                <a:ext cx="467875" cy="3645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4581" extrusionOk="0">
                    <a:moveTo>
                      <a:pt x="11315" y="0"/>
                    </a:moveTo>
                    <a:cubicBezTo>
                      <a:pt x="11225" y="0"/>
                      <a:pt x="11134" y="2"/>
                      <a:pt x="11042" y="4"/>
                    </a:cubicBezTo>
                    <a:cubicBezTo>
                      <a:pt x="11275" y="204"/>
                      <a:pt x="11542" y="404"/>
                      <a:pt x="11876" y="504"/>
                    </a:cubicBezTo>
                    <a:cubicBezTo>
                      <a:pt x="11876" y="504"/>
                      <a:pt x="10777" y="322"/>
                      <a:pt x="9351" y="322"/>
                    </a:cubicBezTo>
                    <a:cubicBezTo>
                      <a:pt x="8114" y="322"/>
                      <a:pt x="6629" y="459"/>
                      <a:pt x="5405" y="971"/>
                    </a:cubicBezTo>
                    <a:cubicBezTo>
                      <a:pt x="5605" y="1271"/>
                      <a:pt x="5872" y="1538"/>
                      <a:pt x="6238" y="1738"/>
                    </a:cubicBezTo>
                    <a:cubicBezTo>
                      <a:pt x="6029" y="1722"/>
                      <a:pt x="5819" y="1714"/>
                      <a:pt x="5613" y="1714"/>
                    </a:cubicBezTo>
                    <a:cubicBezTo>
                      <a:pt x="3256" y="1714"/>
                      <a:pt x="1247" y="2768"/>
                      <a:pt x="2903" y="5007"/>
                    </a:cubicBezTo>
                    <a:cubicBezTo>
                      <a:pt x="534" y="5241"/>
                      <a:pt x="1" y="8243"/>
                      <a:pt x="1268" y="10211"/>
                    </a:cubicBezTo>
                    <a:cubicBezTo>
                      <a:pt x="2502" y="12212"/>
                      <a:pt x="2736" y="13680"/>
                      <a:pt x="4404" y="14581"/>
                    </a:cubicBezTo>
                    <a:cubicBezTo>
                      <a:pt x="4404" y="11879"/>
                      <a:pt x="5038" y="11245"/>
                      <a:pt x="5038" y="11245"/>
                    </a:cubicBezTo>
                    <a:cubicBezTo>
                      <a:pt x="6238" y="10745"/>
                      <a:pt x="7639" y="8176"/>
                      <a:pt x="7339" y="6875"/>
                    </a:cubicBezTo>
                    <a:lnTo>
                      <a:pt x="7339" y="6875"/>
                    </a:lnTo>
                    <a:cubicBezTo>
                      <a:pt x="8616" y="7389"/>
                      <a:pt x="9942" y="7730"/>
                      <a:pt x="10916" y="7730"/>
                    </a:cubicBezTo>
                    <a:cubicBezTo>
                      <a:pt x="11902" y="7730"/>
                      <a:pt x="12527" y="7381"/>
                      <a:pt x="12376" y="6508"/>
                    </a:cubicBezTo>
                    <a:lnTo>
                      <a:pt x="12376" y="6508"/>
                    </a:lnTo>
                    <a:cubicBezTo>
                      <a:pt x="12376" y="6508"/>
                      <a:pt x="14067" y="8153"/>
                      <a:pt x="15633" y="8153"/>
                    </a:cubicBezTo>
                    <a:cubicBezTo>
                      <a:pt x="15959" y="8153"/>
                      <a:pt x="16280" y="8082"/>
                      <a:pt x="16579" y="7909"/>
                    </a:cubicBezTo>
                    <a:cubicBezTo>
                      <a:pt x="18347" y="6909"/>
                      <a:pt x="18714" y="4340"/>
                      <a:pt x="16579" y="2072"/>
                    </a:cubicBezTo>
                    <a:cubicBezTo>
                      <a:pt x="15609" y="1005"/>
                      <a:pt x="14138" y="0"/>
                      <a:pt x="11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27;p23">
                <a:extLst>
                  <a:ext uri="{FF2B5EF4-FFF2-40B4-BE49-F238E27FC236}">
                    <a16:creationId xmlns:a16="http://schemas.microsoft.com/office/drawing/2014/main" id="{89915B26-DCED-41A8-8CC9-3DBF17052E06}"/>
                  </a:ext>
                </a:extLst>
              </p:cNvPr>
              <p:cNvSpPr/>
              <p:nvPr/>
            </p:nvSpPr>
            <p:spPr>
              <a:xfrm>
                <a:off x="3575450" y="1992775"/>
                <a:ext cx="5340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870" extrusionOk="0">
                    <a:moveTo>
                      <a:pt x="301" y="0"/>
                    </a:moveTo>
                    <a:lnTo>
                      <a:pt x="301" y="0"/>
                    </a:lnTo>
                    <a:cubicBezTo>
                      <a:pt x="0" y="1335"/>
                      <a:pt x="1401" y="2869"/>
                      <a:pt x="1401" y="2869"/>
                    </a:cubicBezTo>
                    <a:lnTo>
                      <a:pt x="2135" y="2302"/>
                    </a:lnTo>
                    <a:cubicBezTo>
                      <a:pt x="1335" y="1735"/>
                      <a:pt x="667" y="934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28;p23">
                <a:extLst>
                  <a:ext uri="{FF2B5EF4-FFF2-40B4-BE49-F238E27FC236}">
                    <a16:creationId xmlns:a16="http://schemas.microsoft.com/office/drawing/2014/main" id="{98EF88E7-5068-46A0-85C4-8FD9C1BA168E}"/>
                  </a:ext>
                </a:extLst>
              </p:cNvPr>
              <p:cNvSpPr/>
              <p:nvPr/>
            </p:nvSpPr>
            <p:spPr>
              <a:xfrm>
                <a:off x="3613125" y="2160725"/>
                <a:ext cx="8160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92" extrusionOk="0">
                    <a:moveTo>
                      <a:pt x="1284" y="1"/>
                    </a:moveTo>
                    <a:cubicBezTo>
                      <a:pt x="544" y="1"/>
                      <a:pt x="1" y="696"/>
                      <a:pt x="28" y="1588"/>
                    </a:cubicBezTo>
                    <a:cubicBezTo>
                      <a:pt x="61" y="2456"/>
                      <a:pt x="395" y="3290"/>
                      <a:pt x="995" y="3923"/>
                    </a:cubicBezTo>
                    <a:cubicBezTo>
                      <a:pt x="1241" y="4180"/>
                      <a:pt x="1513" y="4291"/>
                      <a:pt x="1778" y="4291"/>
                    </a:cubicBezTo>
                    <a:cubicBezTo>
                      <a:pt x="2374" y="4291"/>
                      <a:pt x="2935" y="3728"/>
                      <a:pt x="3097" y="2989"/>
                    </a:cubicBezTo>
                    <a:cubicBezTo>
                      <a:pt x="3263" y="2022"/>
                      <a:pt x="2830" y="554"/>
                      <a:pt x="1829" y="121"/>
                    </a:cubicBezTo>
                    <a:cubicBezTo>
                      <a:pt x="1640" y="39"/>
                      <a:pt x="1456" y="1"/>
                      <a:pt x="1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29;p23">
                <a:extLst>
                  <a:ext uri="{FF2B5EF4-FFF2-40B4-BE49-F238E27FC236}">
                    <a16:creationId xmlns:a16="http://schemas.microsoft.com/office/drawing/2014/main" id="{266BF8B0-EB4D-49B1-9F89-C37C6D5B6C99}"/>
                  </a:ext>
                </a:extLst>
              </p:cNvPr>
              <p:cNvSpPr/>
              <p:nvPr/>
            </p:nvSpPr>
            <p:spPr>
              <a:xfrm>
                <a:off x="3817275" y="2185125"/>
                <a:ext cx="2172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58" extrusionOk="0">
                    <a:moveTo>
                      <a:pt x="488" y="0"/>
                    </a:moveTo>
                    <a:cubicBezTo>
                      <a:pt x="290" y="0"/>
                      <a:pt x="127" y="214"/>
                      <a:pt x="68" y="479"/>
                    </a:cubicBezTo>
                    <a:cubicBezTo>
                      <a:pt x="1" y="813"/>
                      <a:pt x="101" y="1113"/>
                      <a:pt x="334" y="1146"/>
                    </a:cubicBezTo>
                    <a:cubicBezTo>
                      <a:pt x="358" y="1154"/>
                      <a:pt x="381" y="1158"/>
                      <a:pt x="404" y="1158"/>
                    </a:cubicBezTo>
                    <a:cubicBezTo>
                      <a:pt x="579" y="1158"/>
                      <a:pt x="743" y="944"/>
                      <a:pt x="801" y="679"/>
                    </a:cubicBezTo>
                    <a:cubicBezTo>
                      <a:pt x="868" y="346"/>
                      <a:pt x="768" y="45"/>
                      <a:pt x="568" y="12"/>
                    </a:cubicBezTo>
                    <a:cubicBezTo>
                      <a:pt x="541" y="4"/>
                      <a:pt x="514" y="0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30;p23">
                <a:extLst>
                  <a:ext uri="{FF2B5EF4-FFF2-40B4-BE49-F238E27FC236}">
                    <a16:creationId xmlns:a16="http://schemas.microsoft.com/office/drawing/2014/main" id="{D0CF2D8B-B981-4F35-ABF5-849E14C8FB8B}"/>
                  </a:ext>
                </a:extLst>
              </p:cNvPr>
              <p:cNvSpPr/>
              <p:nvPr/>
            </p:nvSpPr>
            <p:spPr>
              <a:xfrm>
                <a:off x="3905675" y="2206175"/>
                <a:ext cx="225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50" extrusionOk="0">
                    <a:moveTo>
                      <a:pt x="524" y="0"/>
                    </a:moveTo>
                    <a:cubicBezTo>
                      <a:pt x="335" y="0"/>
                      <a:pt x="129" y="195"/>
                      <a:pt x="67" y="504"/>
                    </a:cubicBezTo>
                    <a:cubicBezTo>
                      <a:pt x="1" y="804"/>
                      <a:pt x="134" y="1105"/>
                      <a:pt x="334" y="1138"/>
                    </a:cubicBezTo>
                    <a:cubicBezTo>
                      <a:pt x="358" y="1146"/>
                      <a:pt x="381" y="1149"/>
                      <a:pt x="404" y="1149"/>
                    </a:cubicBezTo>
                    <a:cubicBezTo>
                      <a:pt x="579" y="1149"/>
                      <a:pt x="742" y="936"/>
                      <a:pt x="801" y="671"/>
                    </a:cubicBezTo>
                    <a:cubicBezTo>
                      <a:pt x="901" y="337"/>
                      <a:pt x="768" y="37"/>
                      <a:pt x="568" y="4"/>
                    </a:cubicBezTo>
                    <a:cubicBezTo>
                      <a:pt x="553" y="1"/>
                      <a:pt x="539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31;p23">
                <a:extLst>
                  <a:ext uri="{FF2B5EF4-FFF2-40B4-BE49-F238E27FC236}">
                    <a16:creationId xmlns:a16="http://schemas.microsoft.com/office/drawing/2014/main" id="{0FD7F715-1CFA-440F-BBCD-A2D678C61065}"/>
                  </a:ext>
                </a:extLst>
              </p:cNvPr>
              <p:cNvSpPr/>
              <p:nvPr/>
            </p:nvSpPr>
            <p:spPr>
              <a:xfrm>
                <a:off x="3860650" y="2217925"/>
                <a:ext cx="3337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42" extrusionOk="0">
                    <a:moveTo>
                      <a:pt x="701" y="1"/>
                    </a:moveTo>
                    <a:lnTo>
                      <a:pt x="0" y="2503"/>
                    </a:lnTo>
                    <a:cubicBezTo>
                      <a:pt x="0" y="2503"/>
                      <a:pt x="405" y="2742"/>
                      <a:pt x="860" y="2742"/>
                    </a:cubicBezTo>
                    <a:cubicBezTo>
                      <a:pt x="1017" y="2742"/>
                      <a:pt x="1180" y="2713"/>
                      <a:pt x="1335" y="2636"/>
                    </a:cubicBezTo>
                    <a:cubicBezTo>
                      <a:pt x="1001" y="1802"/>
                      <a:pt x="801" y="902"/>
                      <a:pt x="7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32;p23">
                <a:extLst>
                  <a:ext uri="{FF2B5EF4-FFF2-40B4-BE49-F238E27FC236}">
                    <a16:creationId xmlns:a16="http://schemas.microsoft.com/office/drawing/2014/main" id="{37575B25-E375-46BD-AF7D-C82A5525FBC0}"/>
                  </a:ext>
                </a:extLst>
              </p:cNvPr>
              <p:cNvSpPr/>
              <p:nvPr/>
            </p:nvSpPr>
            <p:spPr>
              <a:xfrm>
                <a:off x="3798600" y="2290250"/>
                <a:ext cx="579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411" extrusionOk="0">
                    <a:moveTo>
                      <a:pt x="150" y="1"/>
                    </a:moveTo>
                    <a:cubicBezTo>
                      <a:pt x="84" y="1"/>
                      <a:pt x="1" y="64"/>
                      <a:pt x="47" y="110"/>
                    </a:cubicBezTo>
                    <a:cubicBezTo>
                      <a:pt x="448" y="777"/>
                      <a:pt x="1081" y="1211"/>
                      <a:pt x="1849" y="1378"/>
                    </a:cubicBezTo>
                    <a:cubicBezTo>
                      <a:pt x="1949" y="1411"/>
                      <a:pt x="2082" y="1411"/>
                      <a:pt x="2216" y="1411"/>
                    </a:cubicBezTo>
                    <a:cubicBezTo>
                      <a:pt x="2249" y="1411"/>
                      <a:pt x="2316" y="1378"/>
                      <a:pt x="2316" y="1344"/>
                    </a:cubicBezTo>
                    <a:cubicBezTo>
                      <a:pt x="2316" y="1278"/>
                      <a:pt x="2282" y="1244"/>
                      <a:pt x="2216" y="1244"/>
                    </a:cubicBezTo>
                    <a:cubicBezTo>
                      <a:pt x="1415" y="1177"/>
                      <a:pt x="648" y="710"/>
                      <a:pt x="214" y="43"/>
                    </a:cubicBezTo>
                    <a:cubicBezTo>
                      <a:pt x="204" y="13"/>
                      <a:pt x="179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33;p23">
                <a:extLst>
                  <a:ext uri="{FF2B5EF4-FFF2-40B4-BE49-F238E27FC236}">
                    <a16:creationId xmlns:a16="http://schemas.microsoft.com/office/drawing/2014/main" id="{3D4781D7-2AA3-4F53-B139-FE30248DE6C7}"/>
                  </a:ext>
                </a:extLst>
              </p:cNvPr>
              <p:cNvSpPr/>
              <p:nvPr/>
            </p:nvSpPr>
            <p:spPr>
              <a:xfrm>
                <a:off x="3803950" y="2146125"/>
                <a:ext cx="495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786" extrusionOk="0">
                    <a:moveTo>
                      <a:pt x="1244" y="1"/>
                    </a:moveTo>
                    <a:cubicBezTo>
                      <a:pt x="823" y="1"/>
                      <a:pt x="402" y="150"/>
                      <a:pt x="67" y="438"/>
                    </a:cubicBezTo>
                    <a:cubicBezTo>
                      <a:pt x="0" y="505"/>
                      <a:pt x="0" y="638"/>
                      <a:pt x="67" y="705"/>
                    </a:cubicBezTo>
                    <a:cubicBezTo>
                      <a:pt x="67" y="738"/>
                      <a:pt x="100" y="771"/>
                      <a:pt x="134" y="771"/>
                    </a:cubicBezTo>
                    <a:cubicBezTo>
                      <a:pt x="153" y="781"/>
                      <a:pt x="173" y="785"/>
                      <a:pt x="192" y="785"/>
                    </a:cubicBezTo>
                    <a:cubicBezTo>
                      <a:pt x="239" y="785"/>
                      <a:pt x="287" y="762"/>
                      <a:pt x="334" y="738"/>
                    </a:cubicBezTo>
                    <a:cubicBezTo>
                      <a:pt x="580" y="517"/>
                      <a:pt x="916" y="386"/>
                      <a:pt x="1263" y="386"/>
                    </a:cubicBezTo>
                    <a:cubicBezTo>
                      <a:pt x="1387" y="386"/>
                      <a:pt x="1512" y="403"/>
                      <a:pt x="1635" y="438"/>
                    </a:cubicBezTo>
                    <a:cubicBezTo>
                      <a:pt x="1654" y="443"/>
                      <a:pt x="1673" y="446"/>
                      <a:pt x="1690" y="446"/>
                    </a:cubicBezTo>
                    <a:cubicBezTo>
                      <a:pt x="1888" y="446"/>
                      <a:pt x="1980" y="132"/>
                      <a:pt x="1735" y="71"/>
                    </a:cubicBezTo>
                    <a:cubicBezTo>
                      <a:pt x="1575" y="24"/>
                      <a:pt x="1409" y="1"/>
                      <a:pt x="1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34;p23">
                <a:extLst>
                  <a:ext uri="{FF2B5EF4-FFF2-40B4-BE49-F238E27FC236}">
                    <a16:creationId xmlns:a16="http://schemas.microsoft.com/office/drawing/2014/main" id="{FB394CDC-8070-4E67-829E-17CE3070E7B2}"/>
                  </a:ext>
                </a:extLst>
              </p:cNvPr>
              <p:cNvSpPr/>
              <p:nvPr/>
            </p:nvSpPr>
            <p:spPr>
              <a:xfrm>
                <a:off x="3918200" y="2161225"/>
                <a:ext cx="383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411" extrusionOk="0">
                    <a:moveTo>
                      <a:pt x="234" y="1"/>
                    </a:moveTo>
                    <a:cubicBezTo>
                      <a:pt x="134" y="1"/>
                      <a:pt x="33" y="34"/>
                      <a:pt x="0" y="134"/>
                    </a:cubicBezTo>
                    <a:cubicBezTo>
                      <a:pt x="0" y="167"/>
                      <a:pt x="0" y="201"/>
                      <a:pt x="0" y="234"/>
                    </a:cubicBezTo>
                    <a:cubicBezTo>
                      <a:pt x="33" y="301"/>
                      <a:pt x="67" y="368"/>
                      <a:pt x="134" y="368"/>
                    </a:cubicBezTo>
                    <a:cubicBezTo>
                      <a:pt x="601" y="501"/>
                      <a:pt x="967" y="835"/>
                      <a:pt x="1134" y="1268"/>
                    </a:cubicBezTo>
                    <a:cubicBezTo>
                      <a:pt x="1162" y="1350"/>
                      <a:pt x="1234" y="1410"/>
                      <a:pt x="1315" y="1410"/>
                    </a:cubicBezTo>
                    <a:cubicBezTo>
                      <a:pt x="1332" y="1410"/>
                      <a:pt x="1350" y="1407"/>
                      <a:pt x="1368" y="1402"/>
                    </a:cubicBezTo>
                    <a:cubicBezTo>
                      <a:pt x="1468" y="1368"/>
                      <a:pt x="1535" y="1268"/>
                      <a:pt x="1501" y="1168"/>
                    </a:cubicBezTo>
                    <a:cubicBezTo>
                      <a:pt x="1301" y="601"/>
                      <a:pt x="834" y="167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35;p23">
                <a:extLst>
                  <a:ext uri="{FF2B5EF4-FFF2-40B4-BE49-F238E27FC236}">
                    <a16:creationId xmlns:a16="http://schemas.microsoft.com/office/drawing/2014/main" id="{8CE448F4-3060-4AD2-BC9F-3F9A8F51413C}"/>
                  </a:ext>
                </a:extLst>
              </p:cNvPr>
              <p:cNvSpPr/>
              <p:nvPr/>
            </p:nvSpPr>
            <p:spPr>
              <a:xfrm>
                <a:off x="3283575" y="2514825"/>
                <a:ext cx="352775" cy="6429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25719" extrusionOk="0">
                    <a:moveTo>
                      <a:pt x="3870" y="0"/>
                    </a:moveTo>
                    <a:cubicBezTo>
                      <a:pt x="2936" y="2402"/>
                      <a:pt x="2102" y="4904"/>
                      <a:pt x="1435" y="7405"/>
                    </a:cubicBezTo>
                    <a:cubicBezTo>
                      <a:pt x="1101" y="8673"/>
                      <a:pt x="801" y="9974"/>
                      <a:pt x="534" y="11275"/>
                    </a:cubicBezTo>
                    <a:cubicBezTo>
                      <a:pt x="267" y="12642"/>
                      <a:pt x="100" y="14010"/>
                      <a:pt x="0" y="15411"/>
                    </a:cubicBezTo>
                    <a:lnTo>
                      <a:pt x="0" y="15978"/>
                    </a:lnTo>
                    <a:lnTo>
                      <a:pt x="0" y="16278"/>
                    </a:lnTo>
                    <a:lnTo>
                      <a:pt x="0" y="16612"/>
                    </a:lnTo>
                    <a:cubicBezTo>
                      <a:pt x="34" y="17212"/>
                      <a:pt x="200" y="17813"/>
                      <a:pt x="434" y="18347"/>
                    </a:cubicBezTo>
                    <a:cubicBezTo>
                      <a:pt x="834" y="19214"/>
                      <a:pt x="1368" y="19981"/>
                      <a:pt x="2068" y="20615"/>
                    </a:cubicBezTo>
                    <a:cubicBezTo>
                      <a:pt x="3136" y="21582"/>
                      <a:pt x="4370" y="22416"/>
                      <a:pt x="5704" y="23083"/>
                    </a:cubicBezTo>
                    <a:cubicBezTo>
                      <a:pt x="6905" y="23684"/>
                      <a:pt x="8139" y="24184"/>
                      <a:pt x="9407" y="24618"/>
                    </a:cubicBezTo>
                    <a:cubicBezTo>
                      <a:pt x="10675" y="25051"/>
                      <a:pt x="11942" y="25418"/>
                      <a:pt x="13243" y="25718"/>
                    </a:cubicBezTo>
                    <a:lnTo>
                      <a:pt x="14110" y="23117"/>
                    </a:lnTo>
                    <a:cubicBezTo>
                      <a:pt x="11942" y="22049"/>
                      <a:pt x="9841" y="20848"/>
                      <a:pt x="7839" y="19481"/>
                    </a:cubicBezTo>
                    <a:cubicBezTo>
                      <a:pt x="6939" y="18914"/>
                      <a:pt x="6138" y="18213"/>
                      <a:pt x="5438" y="17412"/>
                    </a:cubicBezTo>
                    <a:cubicBezTo>
                      <a:pt x="5204" y="17146"/>
                      <a:pt x="5037" y="16879"/>
                      <a:pt x="4904" y="16545"/>
                    </a:cubicBezTo>
                    <a:cubicBezTo>
                      <a:pt x="4879" y="16470"/>
                      <a:pt x="4891" y="16433"/>
                      <a:pt x="4899" y="16433"/>
                    </a:cubicBezTo>
                    <a:cubicBezTo>
                      <a:pt x="4902" y="16433"/>
                      <a:pt x="4904" y="16437"/>
                      <a:pt x="4904" y="16445"/>
                    </a:cubicBezTo>
                    <a:lnTo>
                      <a:pt x="4904" y="16312"/>
                    </a:lnTo>
                    <a:lnTo>
                      <a:pt x="4904" y="16145"/>
                    </a:lnTo>
                    <a:cubicBezTo>
                      <a:pt x="4937" y="16011"/>
                      <a:pt x="4971" y="15878"/>
                      <a:pt x="4971" y="15745"/>
                    </a:cubicBezTo>
                    <a:cubicBezTo>
                      <a:pt x="5104" y="14610"/>
                      <a:pt x="5337" y="13476"/>
                      <a:pt x="5638" y="12376"/>
                    </a:cubicBezTo>
                    <a:cubicBezTo>
                      <a:pt x="5938" y="11241"/>
                      <a:pt x="6238" y="10041"/>
                      <a:pt x="6605" y="8873"/>
                    </a:cubicBezTo>
                    <a:cubicBezTo>
                      <a:pt x="7339" y="6538"/>
                      <a:pt x="8139" y="4170"/>
                      <a:pt x="8940" y="1901"/>
                    </a:cubicBez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36;p23">
                <a:extLst>
                  <a:ext uri="{FF2B5EF4-FFF2-40B4-BE49-F238E27FC236}">
                    <a16:creationId xmlns:a16="http://schemas.microsoft.com/office/drawing/2014/main" id="{141CADE3-DEA1-422A-BAA1-FAAA7D6E0F0E}"/>
                  </a:ext>
                </a:extLst>
              </p:cNvPr>
              <p:cNvSpPr/>
              <p:nvPr/>
            </p:nvSpPr>
            <p:spPr>
              <a:xfrm>
                <a:off x="3296925" y="2418075"/>
                <a:ext cx="301600" cy="332775"/>
              </a:xfrm>
              <a:custGeom>
                <a:avLst/>
                <a:gdLst/>
                <a:ahLst/>
                <a:cxnLst/>
                <a:rect l="l" t="t" r="r" b="b"/>
                <a:pathLst>
                  <a:path w="12064" h="13311" extrusionOk="0">
                    <a:moveTo>
                      <a:pt x="7302" y="0"/>
                    </a:moveTo>
                    <a:cubicBezTo>
                      <a:pt x="7281" y="0"/>
                      <a:pt x="7260" y="0"/>
                      <a:pt x="7239" y="1"/>
                    </a:cubicBezTo>
                    <a:cubicBezTo>
                      <a:pt x="2569" y="34"/>
                      <a:pt x="934" y="5705"/>
                      <a:pt x="0" y="9741"/>
                    </a:cubicBezTo>
                    <a:lnTo>
                      <a:pt x="6772" y="13310"/>
                    </a:lnTo>
                    <a:cubicBezTo>
                      <a:pt x="7972" y="11709"/>
                      <a:pt x="9006" y="9974"/>
                      <a:pt x="9840" y="8173"/>
                    </a:cubicBezTo>
                    <a:cubicBezTo>
                      <a:pt x="12064" y="3162"/>
                      <a:pt x="11316" y="0"/>
                      <a:pt x="73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37;p23">
                <a:extLst>
                  <a:ext uri="{FF2B5EF4-FFF2-40B4-BE49-F238E27FC236}">
                    <a16:creationId xmlns:a16="http://schemas.microsoft.com/office/drawing/2014/main" id="{52D0E1EE-6114-48D8-87E5-1ADB35A9958F}"/>
                  </a:ext>
                </a:extLst>
              </p:cNvPr>
              <p:cNvSpPr/>
              <p:nvPr/>
            </p:nvSpPr>
            <p:spPr>
              <a:xfrm>
                <a:off x="3568200" y="3058250"/>
                <a:ext cx="2232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4526" extrusionOk="0">
                    <a:moveTo>
                      <a:pt x="5525" y="0"/>
                    </a:moveTo>
                    <a:cubicBezTo>
                      <a:pt x="5461" y="0"/>
                      <a:pt x="5395" y="4"/>
                      <a:pt x="5327" y="12"/>
                    </a:cubicBezTo>
                    <a:lnTo>
                      <a:pt x="3526" y="279"/>
                    </a:lnTo>
                    <a:cubicBezTo>
                      <a:pt x="2325" y="379"/>
                      <a:pt x="1458" y="1313"/>
                      <a:pt x="791" y="2113"/>
                    </a:cubicBezTo>
                    <a:lnTo>
                      <a:pt x="23" y="3047"/>
                    </a:lnTo>
                    <a:cubicBezTo>
                      <a:pt x="1" y="4323"/>
                      <a:pt x="2218" y="4525"/>
                      <a:pt x="3627" y="4525"/>
                    </a:cubicBezTo>
                    <a:cubicBezTo>
                      <a:pt x="4281" y="4525"/>
                      <a:pt x="4760" y="4482"/>
                      <a:pt x="4760" y="4482"/>
                    </a:cubicBezTo>
                    <a:lnTo>
                      <a:pt x="8930" y="4448"/>
                    </a:lnTo>
                    <a:lnTo>
                      <a:pt x="8796" y="2781"/>
                    </a:lnTo>
                    <a:cubicBezTo>
                      <a:pt x="8730" y="2047"/>
                      <a:pt x="8296" y="1346"/>
                      <a:pt x="7629" y="1013"/>
                    </a:cubicBezTo>
                    <a:lnTo>
                      <a:pt x="6128" y="179"/>
                    </a:lnTo>
                    <a:cubicBezTo>
                      <a:pt x="5947" y="49"/>
                      <a:pt x="5746" y="0"/>
                      <a:pt x="5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38;p23">
                <a:extLst>
                  <a:ext uri="{FF2B5EF4-FFF2-40B4-BE49-F238E27FC236}">
                    <a16:creationId xmlns:a16="http://schemas.microsoft.com/office/drawing/2014/main" id="{A5B53665-898F-4DCD-85D9-5EB5CABBE8E5}"/>
                  </a:ext>
                </a:extLst>
              </p:cNvPr>
              <p:cNvSpPr/>
              <p:nvPr/>
            </p:nvSpPr>
            <p:spPr>
              <a:xfrm>
                <a:off x="3160975" y="3146100"/>
                <a:ext cx="282205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112882" h="5271" extrusionOk="0">
                    <a:moveTo>
                      <a:pt x="1" y="0"/>
                    </a:moveTo>
                    <a:lnTo>
                      <a:pt x="1" y="5271"/>
                    </a:lnTo>
                    <a:lnTo>
                      <a:pt x="112881" y="5271"/>
                    </a:lnTo>
                    <a:lnTo>
                      <a:pt x="112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39;p23">
                <a:extLst>
                  <a:ext uri="{FF2B5EF4-FFF2-40B4-BE49-F238E27FC236}">
                    <a16:creationId xmlns:a16="http://schemas.microsoft.com/office/drawing/2014/main" id="{12FB4B1C-7004-4525-9A61-8AFCA6F26F14}"/>
                  </a:ext>
                </a:extLst>
              </p:cNvPr>
              <p:cNvSpPr/>
              <p:nvPr/>
            </p:nvSpPr>
            <p:spPr>
              <a:xfrm>
                <a:off x="3193500" y="3277850"/>
                <a:ext cx="43400" cy="14560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58243" extrusionOk="0">
                    <a:moveTo>
                      <a:pt x="1" y="1"/>
                    </a:moveTo>
                    <a:lnTo>
                      <a:pt x="1" y="58243"/>
                    </a:lnTo>
                    <a:lnTo>
                      <a:pt x="1735" y="58243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40;p23">
                <a:extLst>
                  <a:ext uri="{FF2B5EF4-FFF2-40B4-BE49-F238E27FC236}">
                    <a16:creationId xmlns:a16="http://schemas.microsoft.com/office/drawing/2014/main" id="{30DA4B4D-EEAE-4800-BF7F-F4D9038F6E3F}"/>
                  </a:ext>
                </a:extLst>
              </p:cNvPr>
              <p:cNvSpPr/>
              <p:nvPr/>
            </p:nvSpPr>
            <p:spPr>
              <a:xfrm>
                <a:off x="4000750" y="3277850"/>
                <a:ext cx="43400" cy="14560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58243" extrusionOk="0">
                    <a:moveTo>
                      <a:pt x="0" y="1"/>
                    </a:moveTo>
                    <a:lnTo>
                      <a:pt x="0" y="58243"/>
                    </a:lnTo>
                    <a:lnTo>
                      <a:pt x="1735" y="58243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41;p23">
                <a:extLst>
                  <a:ext uri="{FF2B5EF4-FFF2-40B4-BE49-F238E27FC236}">
                    <a16:creationId xmlns:a16="http://schemas.microsoft.com/office/drawing/2014/main" id="{B3D20D28-9D71-49E9-9B0F-9847414ADD32}"/>
                  </a:ext>
                </a:extLst>
              </p:cNvPr>
              <p:cNvSpPr/>
              <p:nvPr/>
            </p:nvSpPr>
            <p:spPr>
              <a:xfrm>
                <a:off x="5099875" y="3277850"/>
                <a:ext cx="43375" cy="145607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8243" extrusionOk="0">
                    <a:moveTo>
                      <a:pt x="0" y="1"/>
                    </a:moveTo>
                    <a:lnTo>
                      <a:pt x="0" y="58243"/>
                    </a:lnTo>
                    <a:lnTo>
                      <a:pt x="1735" y="58243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42;p23">
                <a:extLst>
                  <a:ext uri="{FF2B5EF4-FFF2-40B4-BE49-F238E27FC236}">
                    <a16:creationId xmlns:a16="http://schemas.microsoft.com/office/drawing/2014/main" id="{FDDDCBD5-8DF7-47BF-BA29-8B767C4ED9E2}"/>
                  </a:ext>
                </a:extLst>
              </p:cNvPr>
              <p:cNvSpPr/>
              <p:nvPr/>
            </p:nvSpPr>
            <p:spPr>
              <a:xfrm>
                <a:off x="4764625" y="2562325"/>
                <a:ext cx="957300" cy="583800"/>
              </a:xfrm>
              <a:custGeom>
                <a:avLst/>
                <a:gdLst/>
                <a:ahLst/>
                <a:cxnLst/>
                <a:rect l="l" t="t" r="r" b="b"/>
                <a:pathLst>
                  <a:path w="38292" h="23352" extrusionOk="0">
                    <a:moveTo>
                      <a:pt x="36547" y="1"/>
                    </a:moveTo>
                    <a:cubicBezTo>
                      <a:pt x="36529" y="1"/>
                      <a:pt x="36511" y="1"/>
                      <a:pt x="36493" y="1"/>
                    </a:cubicBezTo>
                    <a:lnTo>
                      <a:pt x="5638" y="1"/>
                    </a:lnTo>
                    <a:cubicBezTo>
                      <a:pt x="4537" y="35"/>
                      <a:pt x="3637" y="802"/>
                      <a:pt x="3436" y="1903"/>
                    </a:cubicBezTo>
                    <a:lnTo>
                      <a:pt x="201" y="21450"/>
                    </a:lnTo>
                    <a:cubicBezTo>
                      <a:pt x="1" y="22451"/>
                      <a:pt x="768" y="23351"/>
                      <a:pt x="1802" y="23351"/>
                    </a:cubicBezTo>
                    <a:lnTo>
                      <a:pt x="32657" y="23351"/>
                    </a:lnTo>
                    <a:cubicBezTo>
                      <a:pt x="33725" y="23285"/>
                      <a:pt x="34659" y="22518"/>
                      <a:pt x="34859" y="21450"/>
                    </a:cubicBezTo>
                    <a:lnTo>
                      <a:pt x="38094" y="1903"/>
                    </a:lnTo>
                    <a:cubicBezTo>
                      <a:pt x="38291" y="919"/>
                      <a:pt x="37554" y="1"/>
                      <a:pt x="36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43;p23">
                <a:extLst>
                  <a:ext uri="{FF2B5EF4-FFF2-40B4-BE49-F238E27FC236}">
                    <a16:creationId xmlns:a16="http://schemas.microsoft.com/office/drawing/2014/main" id="{C7B785F3-CDFC-4AAA-94B5-792FF2BA673C}"/>
                  </a:ext>
                </a:extLst>
              </p:cNvPr>
              <p:cNvSpPr/>
              <p:nvPr/>
            </p:nvSpPr>
            <p:spPr>
              <a:xfrm>
                <a:off x="4451900" y="3113575"/>
                <a:ext cx="7439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29756" h="1302" extrusionOk="0">
                    <a:moveTo>
                      <a:pt x="368" y="1"/>
                    </a:moveTo>
                    <a:cubicBezTo>
                      <a:pt x="167" y="1"/>
                      <a:pt x="1" y="167"/>
                      <a:pt x="1" y="367"/>
                    </a:cubicBezTo>
                    <a:lnTo>
                      <a:pt x="1" y="935"/>
                    </a:lnTo>
                    <a:cubicBezTo>
                      <a:pt x="1" y="1135"/>
                      <a:pt x="167" y="1301"/>
                      <a:pt x="368" y="1301"/>
                    </a:cubicBezTo>
                    <a:lnTo>
                      <a:pt x="29422" y="1301"/>
                    </a:lnTo>
                    <a:cubicBezTo>
                      <a:pt x="29588" y="1301"/>
                      <a:pt x="29755" y="1135"/>
                      <a:pt x="29755" y="935"/>
                    </a:cubicBezTo>
                    <a:lnTo>
                      <a:pt x="29755" y="367"/>
                    </a:lnTo>
                    <a:cubicBezTo>
                      <a:pt x="29755" y="167"/>
                      <a:pt x="29588" y="1"/>
                      <a:pt x="29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44;p23">
                <a:extLst>
                  <a:ext uri="{FF2B5EF4-FFF2-40B4-BE49-F238E27FC236}">
                    <a16:creationId xmlns:a16="http://schemas.microsoft.com/office/drawing/2014/main" id="{9B42BD47-7A10-4738-B5F8-2DDEEDCC6B06}"/>
                  </a:ext>
                </a:extLst>
              </p:cNvPr>
              <p:cNvSpPr/>
              <p:nvPr/>
            </p:nvSpPr>
            <p:spPr>
              <a:xfrm>
                <a:off x="3680525" y="3101900"/>
                <a:ext cx="6938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7754" h="1769" extrusionOk="0">
                    <a:moveTo>
                      <a:pt x="14711" y="1"/>
                    </a:moveTo>
                    <a:cubicBezTo>
                      <a:pt x="12822" y="780"/>
                      <a:pt x="10122" y="1015"/>
                      <a:pt x="7550" y="1015"/>
                    </a:cubicBezTo>
                    <a:cubicBezTo>
                      <a:pt x="3627" y="1015"/>
                      <a:pt x="1" y="468"/>
                      <a:pt x="0" y="468"/>
                    </a:cubicBezTo>
                    <a:lnTo>
                      <a:pt x="0" y="468"/>
                    </a:lnTo>
                    <a:cubicBezTo>
                      <a:pt x="334" y="868"/>
                      <a:pt x="1902" y="1768"/>
                      <a:pt x="3903" y="1768"/>
                    </a:cubicBezTo>
                    <a:lnTo>
                      <a:pt x="24851" y="1768"/>
                    </a:lnTo>
                    <a:cubicBezTo>
                      <a:pt x="24851" y="1768"/>
                      <a:pt x="26886" y="1468"/>
                      <a:pt x="27753" y="468"/>
                    </a:cubicBezTo>
                    <a:lnTo>
                      <a:pt x="27753" y="468"/>
                    </a:lnTo>
                    <a:cubicBezTo>
                      <a:pt x="26658" y="924"/>
                      <a:pt x="24773" y="1115"/>
                      <a:pt x="22747" y="1115"/>
                    </a:cubicBezTo>
                    <a:cubicBezTo>
                      <a:pt x="19590" y="1115"/>
                      <a:pt x="16092" y="651"/>
                      <a:pt x="14711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45;p23">
                <a:extLst>
                  <a:ext uri="{FF2B5EF4-FFF2-40B4-BE49-F238E27FC236}">
                    <a16:creationId xmlns:a16="http://schemas.microsoft.com/office/drawing/2014/main" id="{3A110F1F-2B50-4F90-9D8D-D716C785E6F3}"/>
                  </a:ext>
                </a:extLst>
              </p:cNvPr>
              <p:cNvSpPr/>
              <p:nvPr/>
            </p:nvSpPr>
            <p:spPr>
              <a:xfrm>
                <a:off x="3680525" y="3101900"/>
                <a:ext cx="6938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7754" h="1769" extrusionOk="0">
                    <a:moveTo>
                      <a:pt x="14711" y="1"/>
                    </a:moveTo>
                    <a:cubicBezTo>
                      <a:pt x="12822" y="780"/>
                      <a:pt x="10122" y="1015"/>
                      <a:pt x="7550" y="1015"/>
                    </a:cubicBezTo>
                    <a:cubicBezTo>
                      <a:pt x="3627" y="1015"/>
                      <a:pt x="1" y="468"/>
                      <a:pt x="0" y="468"/>
                    </a:cubicBezTo>
                    <a:lnTo>
                      <a:pt x="0" y="468"/>
                    </a:lnTo>
                    <a:cubicBezTo>
                      <a:pt x="334" y="868"/>
                      <a:pt x="1902" y="1768"/>
                      <a:pt x="3903" y="1768"/>
                    </a:cubicBezTo>
                    <a:lnTo>
                      <a:pt x="24851" y="1768"/>
                    </a:lnTo>
                    <a:cubicBezTo>
                      <a:pt x="24851" y="1768"/>
                      <a:pt x="26886" y="1468"/>
                      <a:pt x="27753" y="468"/>
                    </a:cubicBezTo>
                    <a:lnTo>
                      <a:pt x="27753" y="468"/>
                    </a:lnTo>
                    <a:cubicBezTo>
                      <a:pt x="26658" y="924"/>
                      <a:pt x="24773" y="1115"/>
                      <a:pt x="22747" y="1115"/>
                    </a:cubicBezTo>
                    <a:cubicBezTo>
                      <a:pt x="19590" y="1115"/>
                      <a:pt x="16092" y="651"/>
                      <a:pt x="147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4" name="Google Shape;281;p17">
            <a:extLst>
              <a:ext uri="{FF2B5EF4-FFF2-40B4-BE49-F238E27FC236}">
                <a16:creationId xmlns:a16="http://schemas.microsoft.com/office/drawing/2014/main" id="{A73CB344-3E55-4F72-941B-309BD1A3E586}"/>
              </a:ext>
            </a:extLst>
          </p:cNvPr>
          <p:cNvCxnSpPr>
            <a:cxnSpLocks/>
          </p:cNvCxnSpPr>
          <p:nvPr/>
        </p:nvCxnSpPr>
        <p:spPr>
          <a:xfrm>
            <a:off x="5861338" y="2834876"/>
            <a:ext cx="96582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5" name="Google Shape;53;p15">
            <a:extLst>
              <a:ext uri="{FF2B5EF4-FFF2-40B4-BE49-F238E27FC236}">
                <a16:creationId xmlns:a16="http://schemas.microsoft.com/office/drawing/2014/main" id="{7BC7908E-2E72-4EE1-8135-F07D9D12F8E9}"/>
              </a:ext>
            </a:extLst>
          </p:cNvPr>
          <p:cNvSpPr/>
          <p:nvPr/>
        </p:nvSpPr>
        <p:spPr>
          <a:xfrm>
            <a:off x="6186096" y="1150232"/>
            <a:ext cx="2957904" cy="452939"/>
          </a:xfrm>
          <a:custGeom>
            <a:avLst/>
            <a:gdLst/>
            <a:ahLst/>
            <a:cxnLst/>
            <a:rect l="l" t="t" r="r" b="b"/>
            <a:pathLst>
              <a:path w="25886" h="11676" extrusionOk="0">
                <a:moveTo>
                  <a:pt x="0" y="0"/>
                </a:moveTo>
                <a:lnTo>
                  <a:pt x="0" y="11675"/>
                </a:lnTo>
                <a:lnTo>
                  <a:pt x="25886" y="11675"/>
                </a:lnTo>
                <a:lnTo>
                  <a:pt x="25886" y="0"/>
                </a:lnTo>
                <a:close/>
              </a:path>
            </a:pathLst>
          </a:custGeom>
          <a:solidFill>
            <a:srgbClr val="306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472;p19">
            <a:extLst>
              <a:ext uri="{FF2B5EF4-FFF2-40B4-BE49-F238E27FC236}">
                <a16:creationId xmlns:a16="http://schemas.microsoft.com/office/drawing/2014/main" id="{F2C1F099-4C1D-4D33-A942-C6BC52223CC4}"/>
              </a:ext>
            </a:extLst>
          </p:cNvPr>
          <p:cNvSpPr txBox="1"/>
          <p:nvPr/>
        </p:nvSpPr>
        <p:spPr>
          <a:xfrm>
            <a:off x="6095982" y="1238623"/>
            <a:ext cx="312289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Como e onde aplicar tudo isso?</a:t>
            </a:r>
            <a:endParaRPr sz="1800" dirty="0">
              <a:solidFill>
                <a:schemeClr val="bg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491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/>
      <p:bldP spid="2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2" name="Google Shape;792;p23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Quando colocamos a mão na massa pela primeira vez…</a:t>
            </a:r>
            <a:endParaRPr dirty="0"/>
          </a:p>
        </p:txBody>
      </p:sp>
      <p:grpSp>
        <p:nvGrpSpPr>
          <p:cNvPr id="449" name="Google Shape;1316;p26">
            <a:extLst>
              <a:ext uri="{FF2B5EF4-FFF2-40B4-BE49-F238E27FC236}">
                <a16:creationId xmlns:a16="http://schemas.microsoft.com/office/drawing/2014/main" id="{F0F444CE-5E5C-4307-B15E-CD0295A40C22}"/>
              </a:ext>
            </a:extLst>
          </p:cNvPr>
          <p:cNvGrpSpPr/>
          <p:nvPr/>
        </p:nvGrpSpPr>
        <p:grpSpPr>
          <a:xfrm>
            <a:off x="465546" y="2119829"/>
            <a:ext cx="594379" cy="594361"/>
            <a:chOff x="1071050" y="1932675"/>
            <a:chExt cx="466875" cy="465800"/>
          </a:xfrm>
        </p:grpSpPr>
        <p:sp>
          <p:nvSpPr>
            <p:cNvPr id="450" name="Google Shape;1317;p26">
              <a:extLst>
                <a:ext uri="{FF2B5EF4-FFF2-40B4-BE49-F238E27FC236}">
                  <a16:creationId xmlns:a16="http://schemas.microsoft.com/office/drawing/2014/main" id="{C9A0EC62-2433-4A05-9983-0163EF34D7F6}"/>
                </a:ext>
              </a:extLst>
            </p:cNvPr>
            <p:cNvSpPr/>
            <p:nvPr/>
          </p:nvSpPr>
          <p:spPr>
            <a:xfrm>
              <a:off x="1071050" y="1932675"/>
              <a:ext cx="466875" cy="389675"/>
            </a:xfrm>
            <a:custGeom>
              <a:avLst/>
              <a:gdLst/>
              <a:ahLst/>
              <a:cxnLst/>
              <a:rect l="l" t="t" r="r" b="b"/>
              <a:pathLst>
                <a:path w="18675" h="15587" extrusionOk="0">
                  <a:moveTo>
                    <a:pt x="9314" y="0"/>
                  </a:moveTo>
                  <a:cubicBezTo>
                    <a:pt x="4168" y="0"/>
                    <a:pt x="0" y="4168"/>
                    <a:pt x="0" y="9314"/>
                  </a:cubicBezTo>
                  <a:cubicBezTo>
                    <a:pt x="0" y="11643"/>
                    <a:pt x="856" y="13770"/>
                    <a:pt x="2268" y="15403"/>
                  </a:cubicBezTo>
                  <a:cubicBezTo>
                    <a:pt x="2366" y="15522"/>
                    <a:pt x="2512" y="15587"/>
                    <a:pt x="2662" y="15587"/>
                  </a:cubicBezTo>
                  <a:cubicBezTo>
                    <a:pt x="2703" y="15587"/>
                    <a:pt x="2745" y="15582"/>
                    <a:pt x="2786" y="15572"/>
                  </a:cubicBezTo>
                  <a:cubicBezTo>
                    <a:pt x="4791" y="15083"/>
                    <a:pt x="6997" y="14812"/>
                    <a:pt x="9317" y="14807"/>
                  </a:cubicBezTo>
                  <a:cubicBezTo>
                    <a:pt x="11625" y="14807"/>
                    <a:pt x="13817" y="15077"/>
                    <a:pt x="15811" y="15560"/>
                  </a:cubicBezTo>
                  <a:cubicBezTo>
                    <a:pt x="15856" y="15572"/>
                    <a:pt x="15902" y="15577"/>
                    <a:pt x="15948" y="15577"/>
                  </a:cubicBezTo>
                  <a:cubicBezTo>
                    <a:pt x="16115" y="15577"/>
                    <a:pt x="16275" y="15504"/>
                    <a:pt x="16387" y="15374"/>
                  </a:cubicBezTo>
                  <a:cubicBezTo>
                    <a:pt x="17767" y="13767"/>
                    <a:pt x="18605" y="11686"/>
                    <a:pt x="18628" y="9404"/>
                  </a:cubicBezTo>
                  <a:cubicBezTo>
                    <a:pt x="18675" y="4261"/>
                    <a:pt x="14454" y="0"/>
                    <a:pt x="9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318;p26">
              <a:extLst>
                <a:ext uri="{FF2B5EF4-FFF2-40B4-BE49-F238E27FC236}">
                  <a16:creationId xmlns:a16="http://schemas.microsoft.com/office/drawing/2014/main" id="{5F222B00-D8F3-4CDB-8C76-C4732FBD799F}"/>
                </a:ext>
              </a:extLst>
            </p:cNvPr>
            <p:cNvSpPr/>
            <p:nvPr/>
          </p:nvSpPr>
          <p:spPr>
            <a:xfrm>
              <a:off x="1243925" y="1941825"/>
              <a:ext cx="218325" cy="354775"/>
            </a:xfrm>
            <a:custGeom>
              <a:avLst/>
              <a:gdLst/>
              <a:ahLst/>
              <a:cxnLst/>
              <a:rect l="l" t="t" r="r" b="b"/>
              <a:pathLst>
                <a:path w="8733" h="14191" extrusionOk="0">
                  <a:moveTo>
                    <a:pt x="5094" y="1"/>
                  </a:moveTo>
                  <a:cubicBezTo>
                    <a:pt x="4894" y="1"/>
                    <a:pt x="4731" y="164"/>
                    <a:pt x="4731" y="365"/>
                  </a:cubicBezTo>
                  <a:lnTo>
                    <a:pt x="4731" y="729"/>
                  </a:lnTo>
                  <a:cubicBezTo>
                    <a:pt x="4731" y="929"/>
                    <a:pt x="4894" y="1092"/>
                    <a:pt x="5094" y="1092"/>
                  </a:cubicBezTo>
                  <a:lnTo>
                    <a:pt x="5094" y="11643"/>
                  </a:lnTo>
                  <a:lnTo>
                    <a:pt x="8369" y="11643"/>
                  </a:lnTo>
                  <a:lnTo>
                    <a:pt x="8369" y="1092"/>
                  </a:lnTo>
                  <a:cubicBezTo>
                    <a:pt x="8570" y="1092"/>
                    <a:pt x="8733" y="929"/>
                    <a:pt x="8733" y="729"/>
                  </a:cubicBezTo>
                  <a:lnTo>
                    <a:pt x="8733" y="365"/>
                  </a:lnTo>
                  <a:cubicBezTo>
                    <a:pt x="8733" y="164"/>
                    <a:pt x="8570" y="1"/>
                    <a:pt x="8369" y="1"/>
                  </a:cubicBezTo>
                  <a:close/>
                  <a:moveTo>
                    <a:pt x="365" y="2548"/>
                  </a:moveTo>
                  <a:cubicBezTo>
                    <a:pt x="164" y="2548"/>
                    <a:pt x="1" y="2711"/>
                    <a:pt x="1" y="2912"/>
                  </a:cubicBezTo>
                  <a:lnTo>
                    <a:pt x="1" y="3275"/>
                  </a:lnTo>
                  <a:cubicBezTo>
                    <a:pt x="1" y="3476"/>
                    <a:pt x="164" y="3639"/>
                    <a:pt x="365" y="3639"/>
                  </a:cubicBezTo>
                  <a:lnTo>
                    <a:pt x="365" y="14190"/>
                  </a:lnTo>
                  <a:lnTo>
                    <a:pt x="3639" y="14190"/>
                  </a:lnTo>
                  <a:lnTo>
                    <a:pt x="3639" y="3639"/>
                  </a:lnTo>
                  <a:cubicBezTo>
                    <a:pt x="3840" y="3639"/>
                    <a:pt x="4003" y="3476"/>
                    <a:pt x="4003" y="3275"/>
                  </a:cubicBezTo>
                  <a:lnTo>
                    <a:pt x="4003" y="2912"/>
                  </a:lnTo>
                  <a:cubicBezTo>
                    <a:pt x="4003" y="2711"/>
                    <a:pt x="3840" y="2548"/>
                    <a:pt x="3639" y="25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319;p26">
              <a:extLst>
                <a:ext uri="{FF2B5EF4-FFF2-40B4-BE49-F238E27FC236}">
                  <a16:creationId xmlns:a16="http://schemas.microsoft.com/office/drawing/2014/main" id="{D73185BC-3118-4B0C-A74E-B8C7DD600753}"/>
                </a:ext>
              </a:extLst>
            </p:cNvPr>
            <p:cNvSpPr/>
            <p:nvPr/>
          </p:nvSpPr>
          <p:spPr>
            <a:xfrm>
              <a:off x="1262125" y="1941825"/>
              <a:ext cx="200125" cy="354775"/>
            </a:xfrm>
            <a:custGeom>
              <a:avLst/>
              <a:gdLst/>
              <a:ahLst/>
              <a:cxnLst/>
              <a:rect l="l" t="t" r="r" b="b"/>
              <a:pathLst>
                <a:path w="8005" h="14191" extrusionOk="0">
                  <a:moveTo>
                    <a:pt x="5094" y="1"/>
                  </a:moveTo>
                  <a:cubicBezTo>
                    <a:pt x="4893" y="1"/>
                    <a:pt x="4730" y="164"/>
                    <a:pt x="4730" y="365"/>
                  </a:cubicBezTo>
                  <a:lnTo>
                    <a:pt x="4730" y="729"/>
                  </a:lnTo>
                  <a:cubicBezTo>
                    <a:pt x="4730" y="929"/>
                    <a:pt x="4893" y="1092"/>
                    <a:pt x="5094" y="1092"/>
                  </a:cubicBezTo>
                  <a:lnTo>
                    <a:pt x="7641" y="1092"/>
                  </a:lnTo>
                  <a:cubicBezTo>
                    <a:pt x="7842" y="1092"/>
                    <a:pt x="8005" y="929"/>
                    <a:pt x="8005" y="729"/>
                  </a:cubicBezTo>
                  <a:lnTo>
                    <a:pt x="8005" y="365"/>
                  </a:lnTo>
                  <a:cubicBezTo>
                    <a:pt x="8005" y="164"/>
                    <a:pt x="7842" y="1"/>
                    <a:pt x="7641" y="1"/>
                  </a:cubicBezTo>
                  <a:close/>
                  <a:moveTo>
                    <a:pt x="364" y="2548"/>
                  </a:moveTo>
                  <a:cubicBezTo>
                    <a:pt x="163" y="2548"/>
                    <a:pt x="0" y="2711"/>
                    <a:pt x="0" y="2912"/>
                  </a:cubicBezTo>
                  <a:lnTo>
                    <a:pt x="0" y="3275"/>
                  </a:lnTo>
                  <a:cubicBezTo>
                    <a:pt x="0" y="3476"/>
                    <a:pt x="163" y="3639"/>
                    <a:pt x="364" y="3639"/>
                  </a:cubicBezTo>
                  <a:lnTo>
                    <a:pt x="2911" y="3639"/>
                  </a:lnTo>
                  <a:cubicBezTo>
                    <a:pt x="3112" y="3639"/>
                    <a:pt x="3275" y="3476"/>
                    <a:pt x="3275" y="3275"/>
                  </a:cubicBezTo>
                  <a:lnTo>
                    <a:pt x="3275" y="2912"/>
                  </a:lnTo>
                  <a:cubicBezTo>
                    <a:pt x="3275" y="2711"/>
                    <a:pt x="3112" y="2548"/>
                    <a:pt x="2911" y="2548"/>
                  </a:cubicBezTo>
                  <a:close/>
                  <a:moveTo>
                    <a:pt x="5822" y="1820"/>
                  </a:moveTo>
                  <a:cubicBezTo>
                    <a:pt x="5417" y="1820"/>
                    <a:pt x="5094" y="2149"/>
                    <a:pt x="5094" y="2548"/>
                  </a:cubicBezTo>
                  <a:lnTo>
                    <a:pt x="5094" y="11643"/>
                  </a:lnTo>
                  <a:lnTo>
                    <a:pt x="7641" y="11643"/>
                  </a:lnTo>
                  <a:lnTo>
                    <a:pt x="7641" y="1820"/>
                  </a:lnTo>
                  <a:close/>
                  <a:moveTo>
                    <a:pt x="1092" y="4367"/>
                  </a:moveTo>
                  <a:cubicBezTo>
                    <a:pt x="687" y="4367"/>
                    <a:pt x="364" y="4696"/>
                    <a:pt x="364" y="5095"/>
                  </a:cubicBezTo>
                  <a:lnTo>
                    <a:pt x="364" y="14190"/>
                  </a:lnTo>
                  <a:lnTo>
                    <a:pt x="2911" y="14190"/>
                  </a:lnTo>
                  <a:lnTo>
                    <a:pt x="2911" y="4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320;p26">
              <a:extLst>
                <a:ext uri="{FF2B5EF4-FFF2-40B4-BE49-F238E27FC236}">
                  <a16:creationId xmlns:a16="http://schemas.microsoft.com/office/drawing/2014/main" id="{D63D6396-66ED-4F48-8108-8E26AA566760}"/>
                </a:ext>
              </a:extLst>
            </p:cNvPr>
            <p:cNvSpPr/>
            <p:nvPr/>
          </p:nvSpPr>
          <p:spPr>
            <a:xfrm>
              <a:off x="1127075" y="2136825"/>
              <a:ext cx="353800" cy="261650"/>
            </a:xfrm>
            <a:custGeom>
              <a:avLst/>
              <a:gdLst/>
              <a:ahLst/>
              <a:cxnLst/>
              <a:rect l="l" t="t" r="r" b="b"/>
              <a:pathLst>
                <a:path w="14152" h="10466" extrusionOk="0">
                  <a:moveTo>
                    <a:pt x="13968" y="0"/>
                  </a:moveTo>
                  <a:cubicBezTo>
                    <a:pt x="13946" y="0"/>
                    <a:pt x="13924" y="4"/>
                    <a:pt x="13901" y="13"/>
                  </a:cubicBezTo>
                  <a:lnTo>
                    <a:pt x="7152" y="2761"/>
                  </a:lnTo>
                  <a:lnTo>
                    <a:pt x="7152" y="185"/>
                  </a:lnTo>
                  <a:cubicBezTo>
                    <a:pt x="7152" y="81"/>
                    <a:pt x="7065" y="3"/>
                    <a:pt x="6968" y="3"/>
                  </a:cubicBezTo>
                  <a:cubicBezTo>
                    <a:pt x="6946" y="3"/>
                    <a:pt x="6924" y="7"/>
                    <a:pt x="6901" y="16"/>
                  </a:cubicBezTo>
                  <a:lnTo>
                    <a:pt x="114" y="2778"/>
                  </a:lnTo>
                  <a:cubicBezTo>
                    <a:pt x="44" y="2804"/>
                    <a:pt x="0" y="2871"/>
                    <a:pt x="0" y="2944"/>
                  </a:cubicBezTo>
                  <a:lnTo>
                    <a:pt x="0" y="7205"/>
                  </a:lnTo>
                  <a:cubicBezTo>
                    <a:pt x="1709" y="9202"/>
                    <a:pt x="4247" y="10465"/>
                    <a:pt x="7076" y="10465"/>
                  </a:cubicBezTo>
                  <a:cubicBezTo>
                    <a:pt x="9908" y="10465"/>
                    <a:pt x="12443" y="9202"/>
                    <a:pt x="14152" y="7202"/>
                  </a:cubicBezTo>
                  <a:lnTo>
                    <a:pt x="14152" y="179"/>
                  </a:lnTo>
                  <a:cubicBezTo>
                    <a:pt x="14152" y="77"/>
                    <a:pt x="14065" y="0"/>
                    <a:pt x="13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321;p26">
              <a:extLst>
                <a:ext uri="{FF2B5EF4-FFF2-40B4-BE49-F238E27FC236}">
                  <a16:creationId xmlns:a16="http://schemas.microsoft.com/office/drawing/2014/main" id="{9FA2211D-D864-4D27-97DB-45D2A15E1EA6}"/>
                </a:ext>
              </a:extLst>
            </p:cNvPr>
            <p:cNvSpPr/>
            <p:nvPr/>
          </p:nvSpPr>
          <p:spPr>
            <a:xfrm>
              <a:off x="1127075" y="2196950"/>
              <a:ext cx="25925" cy="145925"/>
            </a:xfrm>
            <a:custGeom>
              <a:avLst/>
              <a:gdLst/>
              <a:ahLst/>
              <a:cxnLst/>
              <a:rect l="l" t="t" r="r" b="b"/>
              <a:pathLst>
                <a:path w="1037" h="5837" extrusionOk="0">
                  <a:moveTo>
                    <a:pt x="1036" y="1"/>
                  </a:moveTo>
                  <a:lnTo>
                    <a:pt x="114" y="376"/>
                  </a:lnTo>
                  <a:cubicBezTo>
                    <a:pt x="44" y="402"/>
                    <a:pt x="0" y="472"/>
                    <a:pt x="0" y="545"/>
                  </a:cubicBezTo>
                  <a:lnTo>
                    <a:pt x="0" y="4803"/>
                  </a:lnTo>
                  <a:cubicBezTo>
                    <a:pt x="318" y="5176"/>
                    <a:pt x="667" y="5522"/>
                    <a:pt x="1036" y="5836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322;p26">
              <a:extLst>
                <a:ext uri="{FF2B5EF4-FFF2-40B4-BE49-F238E27FC236}">
                  <a16:creationId xmlns:a16="http://schemas.microsoft.com/office/drawing/2014/main" id="{B6FD1B32-F24F-4944-9848-375D0BF95DF9}"/>
                </a:ext>
              </a:extLst>
            </p:cNvPr>
            <p:cNvSpPr/>
            <p:nvPr/>
          </p:nvSpPr>
          <p:spPr>
            <a:xfrm>
              <a:off x="1167525" y="2242000"/>
              <a:ext cx="272900" cy="90975"/>
            </a:xfrm>
            <a:custGeom>
              <a:avLst/>
              <a:gdLst/>
              <a:ahLst/>
              <a:cxnLst/>
              <a:rect l="l" t="t" r="r" b="b"/>
              <a:pathLst>
                <a:path w="10916" h="3639" extrusionOk="0">
                  <a:moveTo>
                    <a:pt x="364" y="0"/>
                  </a:moveTo>
                  <a:cubicBezTo>
                    <a:pt x="164" y="0"/>
                    <a:pt x="1" y="163"/>
                    <a:pt x="1" y="364"/>
                  </a:cubicBezTo>
                  <a:lnTo>
                    <a:pt x="1" y="3275"/>
                  </a:lnTo>
                  <a:cubicBezTo>
                    <a:pt x="1" y="3476"/>
                    <a:pt x="164" y="3639"/>
                    <a:pt x="364" y="3639"/>
                  </a:cubicBezTo>
                  <a:lnTo>
                    <a:pt x="10552" y="3639"/>
                  </a:lnTo>
                  <a:cubicBezTo>
                    <a:pt x="10752" y="3639"/>
                    <a:pt x="10915" y="3476"/>
                    <a:pt x="10915" y="3275"/>
                  </a:cubicBezTo>
                  <a:lnTo>
                    <a:pt x="10915" y="364"/>
                  </a:lnTo>
                  <a:cubicBezTo>
                    <a:pt x="10915" y="163"/>
                    <a:pt x="10752" y="0"/>
                    <a:pt x="10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323;p26">
              <a:extLst>
                <a:ext uri="{FF2B5EF4-FFF2-40B4-BE49-F238E27FC236}">
                  <a16:creationId xmlns:a16="http://schemas.microsoft.com/office/drawing/2014/main" id="{AD30A5E5-2E77-45F2-80B6-E91D0B72690D}"/>
                </a:ext>
              </a:extLst>
            </p:cNvPr>
            <p:cNvSpPr/>
            <p:nvPr/>
          </p:nvSpPr>
          <p:spPr>
            <a:xfrm>
              <a:off x="1189350" y="2242000"/>
              <a:ext cx="251075" cy="90975"/>
            </a:xfrm>
            <a:custGeom>
              <a:avLst/>
              <a:gdLst/>
              <a:ahLst/>
              <a:cxnLst/>
              <a:rect l="l" t="t" r="r" b="b"/>
              <a:pathLst>
                <a:path w="10043" h="3639" extrusionOk="0">
                  <a:moveTo>
                    <a:pt x="365" y="0"/>
                  </a:moveTo>
                  <a:cubicBezTo>
                    <a:pt x="164" y="0"/>
                    <a:pt x="1" y="163"/>
                    <a:pt x="1" y="364"/>
                  </a:cubicBezTo>
                  <a:lnTo>
                    <a:pt x="1" y="1546"/>
                  </a:lnTo>
                  <a:lnTo>
                    <a:pt x="839" y="1546"/>
                  </a:lnTo>
                  <a:lnTo>
                    <a:pt x="839" y="0"/>
                  </a:lnTo>
                  <a:close/>
                  <a:moveTo>
                    <a:pt x="1383" y="0"/>
                  </a:moveTo>
                  <a:lnTo>
                    <a:pt x="1383" y="1546"/>
                  </a:lnTo>
                  <a:lnTo>
                    <a:pt x="3130" y="1546"/>
                  </a:lnTo>
                  <a:lnTo>
                    <a:pt x="3130" y="0"/>
                  </a:lnTo>
                  <a:close/>
                  <a:moveTo>
                    <a:pt x="3674" y="0"/>
                  </a:moveTo>
                  <a:lnTo>
                    <a:pt x="3674" y="1546"/>
                  </a:lnTo>
                  <a:lnTo>
                    <a:pt x="5420" y="1546"/>
                  </a:lnTo>
                  <a:lnTo>
                    <a:pt x="5420" y="0"/>
                  </a:lnTo>
                  <a:close/>
                  <a:moveTo>
                    <a:pt x="5968" y="0"/>
                  </a:moveTo>
                  <a:lnTo>
                    <a:pt x="5968" y="1546"/>
                  </a:lnTo>
                  <a:lnTo>
                    <a:pt x="7714" y="1546"/>
                  </a:lnTo>
                  <a:lnTo>
                    <a:pt x="7714" y="0"/>
                  </a:lnTo>
                  <a:close/>
                  <a:moveTo>
                    <a:pt x="8258" y="0"/>
                  </a:moveTo>
                  <a:lnTo>
                    <a:pt x="8258" y="1546"/>
                  </a:lnTo>
                  <a:lnTo>
                    <a:pt x="10042" y="1546"/>
                  </a:lnTo>
                  <a:lnTo>
                    <a:pt x="10042" y="364"/>
                  </a:lnTo>
                  <a:cubicBezTo>
                    <a:pt x="10042" y="163"/>
                    <a:pt x="9879" y="0"/>
                    <a:pt x="9679" y="0"/>
                  </a:cubicBezTo>
                  <a:close/>
                  <a:moveTo>
                    <a:pt x="1" y="2093"/>
                  </a:moveTo>
                  <a:lnTo>
                    <a:pt x="1" y="3275"/>
                  </a:lnTo>
                  <a:cubicBezTo>
                    <a:pt x="1" y="3476"/>
                    <a:pt x="164" y="3639"/>
                    <a:pt x="365" y="3639"/>
                  </a:cubicBezTo>
                  <a:lnTo>
                    <a:pt x="839" y="3639"/>
                  </a:lnTo>
                  <a:lnTo>
                    <a:pt x="839" y="2093"/>
                  </a:lnTo>
                  <a:close/>
                  <a:moveTo>
                    <a:pt x="1383" y="2093"/>
                  </a:moveTo>
                  <a:lnTo>
                    <a:pt x="1383" y="3639"/>
                  </a:lnTo>
                  <a:lnTo>
                    <a:pt x="3130" y="3639"/>
                  </a:lnTo>
                  <a:lnTo>
                    <a:pt x="3130" y="2093"/>
                  </a:lnTo>
                  <a:close/>
                  <a:moveTo>
                    <a:pt x="3677" y="2093"/>
                  </a:moveTo>
                  <a:lnTo>
                    <a:pt x="3677" y="3639"/>
                  </a:lnTo>
                  <a:lnTo>
                    <a:pt x="5420" y="3639"/>
                  </a:lnTo>
                  <a:lnTo>
                    <a:pt x="5420" y="2093"/>
                  </a:lnTo>
                  <a:close/>
                  <a:moveTo>
                    <a:pt x="5968" y="2093"/>
                  </a:moveTo>
                  <a:lnTo>
                    <a:pt x="5968" y="3639"/>
                  </a:lnTo>
                  <a:lnTo>
                    <a:pt x="7714" y="3639"/>
                  </a:lnTo>
                  <a:lnTo>
                    <a:pt x="7714" y="2093"/>
                  </a:lnTo>
                  <a:close/>
                  <a:moveTo>
                    <a:pt x="8258" y="2093"/>
                  </a:moveTo>
                  <a:lnTo>
                    <a:pt x="8258" y="3639"/>
                  </a:lnTo>
                  <a:lnTo>
                    <a:pt x="9679" y="3639"/>
                  </a:lnTo>
                  <a:cubicBezTo>
                    <a:pt x="9879" y="3639"/>
                    <a:pt x="10042" y="3476"/>
                    <a:pt x="10042" y="3275"/>
                  </a:cubicBezTo>
                  <a:lnTo>
                    <a:pt x="10042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324;p26">
              <a:extLst>
                <a:ext uri="{FF2B5EF4-FFF2-40B4-BE49-F238E27FC236}">
                  <a16:creationId xmlns:a16="http://schemas.microsoft.com/office/drawing/2014/main" id="{09AAE21A-DF0D-44E7-80AF-81A0850D5CF5}"/>
                </a:ext>
              </a:extLst>
            </p:cNvPr>
            <p:cNvSpPr/>
            <p:nvPr/>
          </p:nvSpPr>
          <p:spPr>
            <a:xfrm>
              <a:off x="1114700" y="2110300"/>
              <a:ext cx="379050" cy="105050"/>
            </a:xfrm>
            <a:custGeom>
              <a:avLst/>
              <a:gdLst/>
              <a:ahLst/>
              <a:cxnLst/>
              <a:rect l="l" t="t" r="r" b="b"/>
              <a:pathLst>
                <a:path w="15162" h="4202" extrusionOk="0">
                  <a:moveTo>
                    <a:pt x="14979" y="1"/>
                  </a:moveTo>
                  <a:cubicBezTo>
                    <a:pt x="14955" y="1"/>
                    <a:pt x="14932" y="5"/>
                    <a:pt x="14909" y="15"/>
                  </a:cubicBezTo>
                  <a:lnTo>
                    <a:pt x="7760" y="2925"/>
                  </a:lnTo>
                  <a:cubicBezTo>
                    <a:pt x="7690" y="2954"/>
                    <a:pt x="7647" y="3021"/>
                    <a:pt x="7647" y="3094"/>
                  </a:cubicBezTo>
                  <a:lnTo>
                    <a:pt x="7647" y="3845"/>
                  </a:lnTo>
                  <a:cubicBezTo>
                    <a:pt x="7647" y="3951"/>
                    <a:pt x="7732" y="4028"/>
                    <a:pt x="7829" y="4028"/>
                  </a:cubicBezTo>
                  <a:cubicBezTo>
                    <a:pt x="7852" y="4028"/>
                    <a:pt x="7876" y="4023"/>
                    <a:pt x="7900" y="4014"/>
                  </a:cubicBezTo>
                  <a:lnTo>
                    <a:pt x="15048" y="1103"/>
                  </a:lnTo>
                  <a:cubicBezTo>
                    <a:pt x="15118" y="1074"/>
                    <a:pt x="15162" y="1007"/>
                    <a:pt x="15162" y="934"/>
                  </a:cubicBezTo>
                  <a:lnTo>
                    <a:pt x="15162" y="183"/>
                  </a:lnTo>
                  <a:cubicBezTo>
                    <a:pt x="15162" y="78"/>
                    <a:pt x="15075" y="1"/>
                    <a:pt x="14979" y="1"/>
                  </a:cubicBezTo>
                  <a:close/>
                  <a:moveTo>
                    <a:pt x="7645" y="67"/>
                  </a:moveTo>
                  <a:cubicBezTo>
                    <a:pt x="7622" y="67"/>
                    <a:pt x="7598" y="72"/>
                    <a:pt x="7574" y="82"/>
                  </a:cubicBezTo>
                  <a:lnTo>
                    <a:pt x="114" y="3100"/>
                  </a:lnTo>
                  <a:cubicBezTo>
                    <a:pt x="44" y="3126"/>
                    <a:pt x="1" y="3196"/>
                    <a:pt x="1" y="3269"/>
                  </a:cubicBezTo>
                  <a:lnTo>
                    <a:pt x="1" y="4020"/>
                  </a:lnTo>
                  <a:cubicBezTo>
                    <a:pt x="1" y="4124"/>
                    <a:pt x="87" y="4201"/>
                    <a:pt x="184" y="4201"/>
                  </a:cubicBezTo>
                  <a:cubicBezTo>
                    <a:pt x="206" y="4201"/>
                    <a:pt x="229" y="4197"/>
                    <a:pt x="251" y="4188"/>
                  </a:cubicBezTo>
                  <a:lnTo>
                    <a:pt x="7714" y="1167"/>
                  </a:lnTo>
                  <a:cubicBezTo>
                    <a:pt x="7783" y="1138"/>
                    <a:pt x="7824" y="1074"/>
                    <a:pt x="7827" y="1001"/>
                  </a:cubicBezTo>
                  <a:lnTo>
                    <a:pt x="7827" y="247"/>
                  </a:lnTo>
                  <a:cubicBezTo>
                    <a:pt x="7827" y="144"/>
                    <a:pt x="7742" y="67"/>
                    <a:pt x="7645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325;p26">
              <a:extLst>
                <a:ext uri="{FF2B5EF4-FFF2-40B4-BE49-F238E27FC236}">
                  <a16:creationId xmlns:a16="http://schemas.microsoft.com/office/drawing/2014/main" id="{45C3213D-E063-4CC3-91A7-C7A5B016857D}"/>
                </a:ext>
              </a:extLst>
            </p:cNvPr>
            <p:cNvSpPr/>
            <p:nvPr/>
          </p:nvSpPr>
          <p:spPr>
            <a:xfrm>
              <a:off x="1114700" y="2178550"/>
              <a:ext cx="205875" cy="36800"/>
            </a:xfrm>
            <a:custGeom>
              <a:avLst/>
              <a:gdLst/>
              <a:ahLst/>
              <a:cxnLst/>
              <a:rect l="l" t="t" r="r" b="b"/>
              <a:pathLst>
                <a:path w="8235" h="1472" extrusionOk="0">
                  <a:moveTo>
                    <a:pt x="8235" y="0"/>
                  </a:moveTo>
                  <a:lnTo>
                    <a:pt x="7763" y="192"/>
                  </a:lnTo>
                  <a:cubicBezTo>
                    <a:pt x="7693" y="221"/>
                    <a:pt x="7653" y="285"/>
                    <a:pt x="7653" y="358"/>
                  </a:cubicBezTo>
                  <a:lnTo>
                    <a:pt x="7653" y="1112"/>
                  </a:lnTo>
                  <a:cubicBezTo>
                    <a:pt x="7653" y="1215"/>
                    <a:pt x="7735" y="1293"/>
                    <a:pt x="7831" y="1293"/>
                  </a:cubicBezTo>
                  <a:cubicBezTo>
                    <a:pt x="7854" y="1293"/>
                    <a:pt x="7879" y="1288"/>
                    <a:pt x="7903" y="1278"/>
                  </a:cubicBezTo>
                  <a:lnTo>
                    <a:pt x="8235" y="1144"/>
                  </a:lnTo>
                  <a:lnTo>
                    <a:pt x="8235" y="0"/>
                  </a:lnTo>
                  <a:close/>
                  <a:moveTo>
                    <a:pt x="583" y="181"/>
                  </a:moveTo>
                  <a:lnTo>
                    <a:pt x="114" y="370"/>
                  </a:lnTo>
                  <a:cubicBezTo>
                    <a:pt x="44" y="396"/>
                    <a:pt x="1" y="466"/>
                    <a:pt x="1" y="539"/>
                  </a:cubicBezTo>
                  <a:lnTo>
                    <a:pt x="1" y="1290"/>
                  </a:lnTo>
                  <a:cubicBezTo>
                    <a:pt x="1" y="1394"/>
                    <a:pt x="87" y="1471"/>
                    <a:pt x="184" y="1471"/>
                  </a:cubicBezTo>
                  <a:cubicBezTo>
                    <a:pt x="206" y="1471"/>
                    <a:pt x="229" y="1467"/>
                    <a:pt x="251" y="1458"/>
                  </a:cubicBezTo>
                  <a:lnTo>
                    <a:pt x="586" y="1319"/>
                  </a:lnTo>
                  <a:lnTo>
                    <a:pt x="583" y="1319"/>
                  </a:lnTo>
                  <a:lnTo>
                    <a:pt x="583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1326;p26">
            <a:extLst>
              <a:ext uri="{FF2B5EF4-FFF2-40B4-BE49-F238E27FC236}">
                <a16:creationId xmlns:a16="http://schemas.microsoft.com/office/drawing/2014/main" id="{99B19EF2-F8A1-4051-8F5D-E96207C0312F}"/>
              </a:ext>
            </a:extLst>
          </p:cNvPr>
          <p:cNvGrpSpPr/>
          <p:nvPr/>
        </p:nvGrpSpPr>
        <p:grpSpPr>
          <a:xfrm>
            <a:off x="465556" y="1255208"/>
            <a:ext cx="594358" cy="594361"/>
            <a:chOff x="1719450" y="1943575"/>
            <a:chExt cx="465725" cy="465800"/>
          </a:xfrm>
        </p:grpSpPr>
        <p:sp>
          <p:nvSpPr>
            <p:cNvPr id="460" name="Google Shape;1327;p26">
              <a:extLst>
                <a:ext uri="{FF2B5EF4-FFF2-40B4-BE49-F238E27FC236}">
                  <a16:creationId xmlns:a16="http://schemas.microsoft.com/office/drawing/2014/main" id="{4F3EAE72-6AD7-45BE-BE3B-652C46D41AA6}"/>
                </a:ext>
              </a:extLst>
            </p:cNvPr>
            <p:cNvSpPr/>
            <p:nvPr/>
          </p:nvSpPr>
          <p:spPr>
            <a:xfrm>
              <a:off x="1719450" y="1943650"/>
              <a:ext cx="465725" cy="465725"/>
            </a:xfrm>
            <a:custGeom>
              <a:avLst/>
              <a:gdLst/>
              <a:ahLst/>
              <a:cxnLst/>
              <a:rect l="l" t="t" r="r" b="b"/>
              <a:pathLst>
                <a:path w="18629" h="18629" extrusionOk="0">
                  <a:moveTo>
                    <a:pt x="9315" y="1"/>
                  </a:moveTo>
                  <a:cubicBezTo>
                    <a:pt x="4172" y="1"/>
                    <a:pt x="1" y="4169"/>
                    <a:pt x="1" y="9315"/>
                  </a:cubicBezTo>
                  <a:cubicBezTo>
                    <a:pt x="1" y="14461"/>
                    <a:pt x="4172" y="18629"/>
                    <a:pt x="9315" y="18629"/>
                  </a:cubicBezTo>
                  <a:cubicBezTo>
                    <a:pt x="14461" y="18629"/>
                    <a:pt x="18629" y="14461"/>
                    <a:pt x="18629" y="9315"/>
                  </a:cubicBezTo>
                  <a:cubicBezTo>
                    <a:pt x="18629" y="4172"/>
                    <a:pt x="14461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328;p26">
              <a:extLst>
                <a:ext uri="{FF2B5EF4-FFF2-40B4-BE49-F238E27FC236}">
                  <a16:creationId xmlns:a16="http://schemas.microsoft.com/office/drawing/2014/main" id="{BE6C6DBC-DB54-429B-9240-9CE6A5E861F4}"/>
                </a:ext>
              </a:extLst>
            </p:cNvPr>
            <p:cNvSpPr/>
            <p:nvPr/>
          </p:nvSpPr>
          <p:spPr>
            <a:xfrm>
              <a:off x="1830275" y="1943575"/>
              <a:ext cx="354900" cy="354900"/>
            </a:xfrm>
            <a:custGeom>
              <a:avLst/>
              <a:gdLst/>
              <a:ahLst/>
              <a:cxnLst/>
              <a:rect l="l" t="t" r="r" b="b"/>
              <a:pathLst>
                <a:path w="14196" h="14196" extrusionOk="0">
                  <a:moveTo>
                    <a:pt x="7102" y="5170"/>
                  </a:moveTo>
                  <a:cubicBezTo>
                    <a:pt x="8168" y="5170"/>
                    <a:pt x="9029" y="6032"/>
                    <a:pt x="9029" y="7100"/>
                  </a:cubicBezTo>
                  <a:cubicBezTo>
                    <a:pt x="9029" y="8165"/>
                    <a:pt x="8168" y="9027"/>
                    <a:pt x="7102" y="9027"/>
                  </a:cubicBezTo>
                  <a:cubicBezTo>
                    <a:pt x="6034" y="9027"/>
                    <a:pt x="5173" y="8165"/>
                    <a:pt x="5173" y="7100"/>
                  </a:cubicBezTo>
                  <a:cubicBezTo>
                    <a:pt x="5173" y="6032"/>
                    <a:pt x="6034" y="5170"/>
                    <a:pt x="7102" y="5170"/>
                  </a:cubicBezTo>
                  <a:close/>
                  <a:moveTo>
                    <a:pt x="6768" y="1"/>
                  </a:moveTo>
                  <a:cubicBezTo>
                    <a:pt x="6448" y="1"/>
                    <a:pt x="6162" y="210"/>
                    <a:pt x="6069" y="519"/>
                  </a:cubicBezTo>
                  <a:lnTo>
                    <a:pt x="5752" y="1578"/>
                  </a:lnTo>
                  <a:cubicBezTo>
                    <a:pt x="5656" y="1899"/>
                    <a:pt x="5420" y="2160"/>
                    <a:pt x="5112" y="2289"/>
                  </a:cubicBezTo>
                  <a:cubicBezTo>
                    <a:pt x="5109" y="2289"/>
                    <a:pt x="5103" y="2291"/>
                    <a:pt x="5100" y="2291"/>
                  </a:cubicBezTo>
                  <a:cubicBezTo>
                    <a:pt x="4963" y="2348"/>
                    <a:pt x="4818" y="2376"/>
                    <a:pt x="4673" y="2376"/>
                  </a:cubicBezTo>
                  <a:cubicBezTo>
                    <a:pt x="4492" y="2376"/>
                    <a:pt x="4312" y="2332"/>
                    <a:pt x="4148" y="2245"/>
                  </a:cubicBezTo>
                  <a:lnTo>
                    <a:pt x="3176" y="1721"/>
                  </a:lnTo>
                  <a:cubicBezTo>
                    <a:pt x="3067" y="1662"/>
                    <a:pt x="2948" y="1633"/>
                    <a:pt x="2830" y="1633"/>
                  </a:cubicBezTo>
                  <a:cubicBezTo>
                    <a:pt x="2641" y="1633"/>
                    <a:pt x="2456" y="1707"/>
                    <a:pt x="2317" y="1849"/>
                  </a:cubicBezTo>
                  <a:lnTo>
                    <a:pt x="1849" y="2318"/>
                  </a:lnTo>
                  <a:cubicBezTo>
                    <a:pt x="1622" y="2542"/>
                    <a:pt x="1566" y="2891"/>
                    <a:pt x="1721" y="3176"/>
                  </a:cubicBezTo>
                  <a:lnTo>
                    <a:pt x="2245" y="4148"/>
                  </a:lnTo>
                  <a:cubicBezTo>
                    <a:pt x="2405" y="4442"/>
                    <a:pt x="2419" y="4792"/>
                    <a:pt x="2291" y="5100"/>
                  </a:cubicBezTo>
                  <a:cubicBezTo>
                    <a:pt x="2291" y="5106"/>
                    <a:pt x="2288" y="5109"/>
                    <a:pt x="2288" y="5112"/>
                  </a:cubicBezTo>
                  <a:cubicBezTo>
                    <a:pt x="2160" y="5420"/>
                    <a:pt x="1898" y="5653"/>
                    <a:pt x="1578" y="5752"/>
                  </a:cubicBezTo>
                  <a:lnTo>
                    <a:pt x="519" y="6069"/>
                  </a:lnTo>
                  <a:cubicBezTo>
                    <a:pt x="210" y="6160"/>
                    <a:pt x="1" y="6445"/>
                    <a:pt x="1" y="6768"/>
                  </a:cubicBezTo>
                  <a:lnTo>
                    <a:pt x="1" y="7429"/>
                  </a:lnTo>
                  <a:cubicBezTo>
                    <a:pt x="1" y="7749"/>
                    <a:pt x="210" y="8034"/>
                    <a:pt x="519" y="8127"/>
                  </a:cubicBezTo>
                  <a:lnTo>
                    <a:pt x="1578" y="8445"/>
                  </a:lnTo>
                  <a:cubicBezTo>
                    <a:pt x="1898" y="8541"/>
                    <a:pt x="2160" y="8776"/>
                    <a:pt x="2288" y="9085"/>
                  </a:cubicBezTo>
                  <a:cubicBezTo>
                    <a:pt x="2288" y="9088"/>
                    <a:pt x="2291" y="9094"/>
                    <a:pt x="2291" y="9096"/>
                  </a:cubicBezTo>
                  <a:cubicBezTo>
                    <a:pt x="2419" y="9405"/>
                    <a:pt x="2402" y="9754"/>
                    <a:pt x="2245" y="10048"/>
                  </a:cubicBezTo>
                  <a:lnTo>
                    <a:pt x="1724" y="11015"/>
                  </a:lnTo>
                  <a:cubicBezTo>
                    <a:pt x="2422" y="11224"/>
                    <a:pt x="2972" y="11774"/>
                    <a:pt x="3182" y="12473"/>
                  </a:cubicBezTo>
                  <a:lnTo>
                    <a:pt x="4148" y="11952"/>
                  </a:lnTo>
                  <a:cubicBezTo>
                    <a:pt x="4311" y="11863"/>
                    <a:pt x="4490" y="11819"/>
                    <a:pt x="4670" y="11819"/>
                  </a:cubicBezTo>
                  <a:cubicBezTo>
                    <a:pt x="4816" y="11819"/>
                    <a:pt x="4962" y="11848"/>
                    <a:pt x="5100" y="11905"/>
                  </a:cubicBezTo>
                  <a:cubicBezTo>
                    <a:pt x="5103" y="11905"/>
                    <a:pt x="5109" y="11908"/>
                    <a:pt x="5112" y="11908"/>
                  </a:cubicBezTo>
                  <a:cubicBezTo>
                    <a:pt x="5420" y="12036"/>
                    <a:pt x="5653" y="12298"/>
                    <a:pt x="5752" y="12618"/>
                  </a:cubicBezTo>
                  <a:lnTo>
                    <a:pt x="6069" y="13675"/>
                  </a:lnTo>
                  <a:cubicBezTo>
                    <a:pt x="6159" y="13986"/>
                    <a:pt x="6442" y="14196"/>
                    <a:pt x="6768" y="14196"/>
                  </a:cubicBezTo>
                  <a:lnTo>
                    <a:pt x="7428" y="14196"/>
                  </a:lnTo>
                  <a:cubicBezTo>
                    <a:pt x="7749" y="14196"/>
                    <a:pt x="8034" y="13986"/>
                    <a:pt x="8127" y="13675"/>
                  </a:cubicBezTo>
                  <a:lnTo>
                    <a:pt x="8444" y="12618"/>
                  </a:lnTo>
                  <a:cubicBezTo>
                    <a:pt x="8537" y="12298"/>
                    <a:pt x="8776" y="12036"/>
                    <a:pt x="9085" y="11908"/>
                  </a:cubicBezTo>
                  <a:cubicBezTo>
                    <a:pt x="9087" y="11908"/>
                    <a:pt x="9090" y="11905"/>
                    <a:pt x="9096" y="11905"/>
                  </a:cubicBezTo>
                  <a:cubicBezTo>
                    <a:pt x="9233" y="11848"/>
                    <a:pt x="9378" y="11820"/>
                    <a:pt x="9523" y="11820"/>
                  </a:cubicBezTo>
                  <a:cubicBezTo>
                    <a:pt x="9704" y="11820"/>
                    <a:pt x="9885" y="11864"/>
                    <a:pt x="10048" y="11952"/>
                  </a:cubicBezTo>
                  <a:lnTo>
                    <a:pt x="11020" y="12476"/>
                  </a:lnTo>
                  <a:cubicBezTo>
                    <a:pt x="11128" y="12535"/>
                    <a:pt x="11247" y="12564"/>
                    <a:pt x="11364" y="12564"/>
                  </a:cubicBezTo>
                  <a:cubicBezTo>
                    <a:pt x="11552" y="12564"/>
                    <a:pt x="11739" y="12489"/>
                    <a:pt x="11879" y="12348"/>
                  </a:cubicBezTo>
                  <a:lnTo>
                    <a:pt x="12347" y="11879"/>
                  </a:lnTo>
                  <a:cubicBezTo>
                    <a:pt x="12574" y="11655"/>
                    <a:pt x="12627" y="11306"/>
                    <a:pt x="12475" y="11020"/>
                  </a:cubicBezTo>
                  <a:lnTo>
                    <a:pt x="11952" y="10048"/>
                  </a:lnTo>
                  <a:cubicBezTo>
                    <a:pt x="11791" y="9754"/>
                    <a:pt x="11777" y="9405"/>
                    <a:pt x="11905" y="9096"/>
                  </a:cubicBezTo>
                  <a:cubicBezTo>
                    <a:pt x="11905" y="9094"/>
                    <a:pt x="11908" y="9088"/>
                    <a:pt x="11908" y="9085"/>
                  </a:cubicBezTo>
                  <a:cubicBezTo>
                    <a:pt x="12036" y="8776"/>
                    <a:pt x="12298" y="8543"/>
                    <a:pt x="12618" y="8445"/>
                  </a:cubicBezTo>
                  <a:lnTo>
                    <a:pt x="13675" y="8127"/>
                  </a:lnTo>
                  <a:cubicBezTo>
                    <a:pt x="13986" y="8037"/>
                    <a:pt x="14196" y="7755"/>
                    <a:pt x="14196" y="7429"/>
                  </a:cubicBezTo>
                  <a:lnTo>
                    <a:pt x="14196" y="6768"/>
                  </a:lnTo>
                  <a:cubicBezTo>
                    <a:pt x="14196" y="6445"/>
                    <a:pt x="13986" y="6160"/>
                    <a:pt x="13675" y="6069"/>
                  </a:cubicBezTo>
                  <a:lnTo>
                    <a:pt x="12618" y="5752"/>
                  </a:lnTo>
                  <a:cubicBezTo>
                    <a:pt x="12298" y="5659"/>
                    <a:pt x="12036" y="5420"/>
                    <a:pt x="11908" y="5112"/>
                  </a:cubicBezTo>
                  <a:cubicBezTo>
                    <a:pt x="11908" y="5109"/>
                    <a:pt x="11905" y="5103"/>
                    <a:pt x="11905" y="5100"/>
                  </a:cubicBezTo>
                  <a:cubicBezTo>
                    <a:pt x="11777" y="4792"/>
                    <a:pt x="11794" y="4442"/>
                    <a:pt x="11952" y="4148"/>
                  </a:cubicBezTo>
                  <a:lnTo>
                    <a:pt x="12475" y="3176"/>
                  </a:lnTo>
                  <a:cubicBezTo>
                    <a:pt x="12627" y="2894"/>
                    <a:pt x="12577" y="2542"/>
                    <a:pt x="12347" y="2318"/>
                  </a:cubicBezTo>
                  <a:lnTo>
                    <a:pt x="11879" y="1849"/>
                  </a:lnTo>
                  <a:cubicBezTo>
                    <a:pt x="11738" y="1709"/>
                    <a:pt x="11551" y="1634"/>
                    <a:pt x="11362" y="1634"/>
                  </a:cubicBezTo>
                  <a:cubicBezTo>
                    <a:pt x="11245" y="1634"/>
                    <a:pt x="11128" y="1662"/>
                    <a:pt x="11020" y="1721"/>
                  </a:cubicBezTo>
                  <a:lnTo>
                    <a:pt x="10048" y="2245"/>
                  </a:lnTo>
                  <a:cubicBezTo>
                    <a:pt x="9885" y="2333"/>
                    <a:pt x="9706" y="2377"/>
                    <a:pt x="9526" y="2377"/>
                  </a:cubicBezTo>
                  <a:cubicBezTo>
                    <a:pt x="9380" y="2377"/>
                    <a:pt x="9234" y="2349"/>
                    <a:pt x="9096" y="2291"/>
                  </a:cubicBezTo>
                  <a:cubicBezTo>
                    <a:pt x="9090" y="2291"/>
                    <a:pt x="9087" y="2289"/>
                    <a:pt x="9085" y="2289"/>
                  </a:cubicBezTo>
                  <a:cubicBezTo>
                    <a:pt x="8776" y="2160"/>
                    <a:pt x="8543" y="1899"/>
                    <a:pt x="8444" y="1578"/>
                  </a:cubicBezTo>
                  <a:lnTo>
                    <a:pt x="8127" y="519"/>
                  </a:lnTo>
                  <a:cubicBezTo>
                    <a:pt x="8037" y="210"/>
                    <a:pt x="7752" y="1"/>
                    <a:pt x="7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329;p26">
              <a:extLst>
                <a:ext uri="{FF2B5EF4-FFF2-40B4-BE49-F238E27FC236}">
                  <a16:creationId xmlns:a16="http://schemas.microsoft.com/office/drawing/2014/main" id="{F4C0CAC9-00D2-466A-A152-269D0564BB66}"/>
                </a:ext>
              </a:extLst>
            </p:cNvPr>
            <p:cNvSpPr/>
            <p:nvPr/>
          </p:nvSpPr>
          <p:spPr>
            <a:xfrm>
              <a:off x="1914100" y="2027325"/>
              <a:ext cx="187400" cy="187400"/>
            </a:xfrm>
            <a:custGeom>
              <a:avLst/>
              <a:gdLst/>
              <a:ahLst/>
              <a:cxnLst/>
              <a:rect l="l" t="t" r="r" b="b"/>
              <a:pathLst>
                <a:path w="7496" h="7496" extrusionOk="0">
                  <a:moveTo>
                    <a:pt x="3749" y="1820"/>
                  </a:moveTo>
                  <a:cubicBezTo>
                    <a:pt x="4815" y="1820"/>
                    <a:pt x="5676" y="2682"/>
                    <a:pt x="5676" y="3750"/>
                  </a:cubicBezTo>
                  <a:cubicBezTo>
                    <a:pt x="5676" y="4815"/>
                    <a:pt x="4815" y="5677"/>
                    <a:pt x="3749" y="5677"/>
                  </a:cubicBezTo>
                  <a:cubicBezTo>
                    <a:pt x="2681" y="5677"/>
                    <a:pt x="1820" y="4815"/>
                    <a:pt x="1820" y="3750"/>
                  </a:cubicBezTo>
                  <a:cubicBezTo>
                    <a:pt x="1820" y="2682"/>
                    <a:pt x="2681" y="1820"/>
                    <a:pt x="3749" y="1820"/>
                  </a:cubicBezTo>
                  <a:close/>
                  <a:moveTo>
                    <a:pt x="3749" y="1"/>
                  </a:moveTo>
                  <a:cubicBezTo>
                    <a:pt x="1677" y="1"/>
                    <a:pt x="1" y="1677"/>
                    <a:pt x="1" y="3750"/>
                  </a:cubicBezTo>
                  <a:cubicBezTo>
                    <a:pt x="1" y="5819"/>
                    <a:pt x="1677" y="7496"/>
                    <a:pt x="3749" y="7496"/>
                  </a:cubicBezTo>
                  <a:cubicBezTo>
                    <a:pt x="5819" y="7496"/>
                    <a:pt x="7495" y="5819"/>
                    <a:pt x="7495" y="3750"/>
                  </a:cubicBezTo>
                  <a:cubicBezTo>
                    <a:pt x="7495" y="1677"/>
                    <a:pt x="5819" y="1"/>
                    <a:pt x="3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330;p26">
              <a:extLst>
                <a:ext uri="{FF2B5EF4-FFF2-40B4-BE49-F238E27FC236}">
                  <a16:creationId xmlns:a16="http://schemas.microsoft.com/office/drawing/2014/main" id="{B6B28BC4-0597-42FF-859F-20EF72F289EA}"/>
                </a:ext>
              </a:extLst>
            </p:cNvPr>
            <p:cNvSpPr/>
            <p:nvPr/>
          </p:nvSpPr>
          <p:spPr>
            <a:xfrm>
              <a:off x="1914100" y="2027275"/>
              <a:ext cx="105525" cy="187375"/>
            </a:xfrm>
            <a:custGeom>
              <a:avLst/>
              <a:gdLst/>
              <a:ahLst/>
              <a:cxnLst/>
              <a:rect l="l" t="t" r="r" b="b"/>
              <a:pathLst>
                <a:path w="4221" h="7495" extrusionOk="0">
                  <a:moveTo>
                    <a:pt x="3749" y="0"/>
                  </a:moveTo>
                  <a:cubicBezTo>
                    <a:pt x="1677" y="0"/>
                    <a:pt x="1" y="1677"/>
                    <a:pt x="1" y="3746"/>
                  </a:cubicBezTo>
                  <a:cubicBezTo>
                    <a:pt x="1" y="5818"/>
                    <a:pt x="1677" y="7495"/>
                    <a:pt x="3749" y="7495"/>
                  </a:cubicBezTo>
                  <a:cubicBezTo>
                    <a:pt x="3910" y="7495"/>
                    <a:pt x="4064" y="7483"/>
                    <a:pt x="4221" y="7466"/>
                  </a:cubicBezTo>
                  <a:cubicBezTo>
                    <a:pt x="2373" y="7233"/>
                    <a:pt x="947" y="5658"/>
                    <a:pt x="947" y="3746"/>
                  </a:cubicBezTo>
                  <a:cubicBezTo>
                    <a:pt x="947" y="1837"/>
                    <a:pt x="2376" y="262"/>
                    <a:pt x="4221" y="29"/>
                  </a:cubicBezTo>
                  <a:cubicBezTo>
                    <a:pt x="4064" y="12"/>
                    <a:pt x="3910" y="0"/>
                    <a:pt x="3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331;p26">
              <a:extLst>
                <a:ext uri="{FF2B5EF4-FFF2-40B4-BE49-F238E27FC236}">
                  <a16:creationId xmlns:a16="http://schemas.microsoft.com/office/drawing/2014/main" id="{FC4BE5A3-5CE7-4B5E-9ADE-C6CBCD304FE9}"/>
                </a:ext>
              </a:extLst>
            </p:cNvPr>
            <p:cNvSpPr/>
            <p:nvPr/>
          </p:nvSpPr>
          <p:spPr>
            <a:xfrm>
              <a:off x="1730800" y="2127400"/>
              <a:ext cx="270650" cy="270550"/>
            </a:xfrm>
            <a:custGeom>
              <a:avLst/>
              <a:gdLst/>
              <a:ahLst/>
              <a:cxnLst/>
              <a:rect l="l" t="t" r="r" b="b"/>
              <a:pathLst>
                <a:path w="10826" h="10822" extrusionOk="0">
                  <a:moveTo>
                    <a:pt x="5077" y="4031"/>
                  </a:moveTo>
                  <a:cubicBezTo>
                    <a:pt x="6023" y="4031"/>
                    <a:pt x="6794" y="4803"/>
                    <a:pt x="6794" y="5748"/>
                  </a:cubicBezTo>
                  <a:cubicBezTo>
                    <a:pt x="6794" y="6694"/>
                    <a:pt x="6026" y="7466"/>
                    <a:pt x="5077" y="7466"/>
                  </a:cubicBezTo>
                  <a:cubicBezTo>
                    <a:pt x="4128" y="7466"/>
                    <a:pt x="3360" y="6694"/>
                    <a:pt x="3360" y="5748"/>
                  </a:cubicBezTo>
                  <a:cubicBezTo>
                    <a:pt x="3360" y="4803"/>
                    <a:pt x="4131" y="4031"/>
                    <a:pt x="5077" y="4031"/>
                  </a:cubicBezTo>
                  <a:close/>
                  <a:moveTo>
                    <a:pt x="4809" y="0"/>
                  </a:moveTo>
                  <a:cubicBezTo>
                    <a:pt x="4547" y="0"/>
                    <a:pt x="4317" y="172"/>
                    <a:pt x="4244" y="422"/>
                  </a:cubicBezTo>
                  <a:lnTo>
                    <a:pt x="3985" y="1281"/>
                  </a:lnTo>
                  <a:cubicBezTo>
                    <a:pt x="3910" y="1540"/>
                    <a:pt x="3718" y="1749"/>
                    <a:pt x="3470" y="1857"/>
                  </a:cubicBezTo>
                  <a:cubicBezTo>
                    <a:pt x="3464" y="1857"/>
                    <a:pt x="3464" y="1860"/>
                    <a:pt x="3461" y="1860"/>
                  </a:cubicBezTo>
                  <a:cubicBezTo>
                    <a:pt x="3351" y="1906"/>
                    <a:pt x="3234" y="1929"/>
                    <a:pt x="3117" y="1929"/>
                  </a:cubicBezTo>
                  <a:cubicBezTo>
                    <a:pt x="2968" y="1929"/>
                    <a:pt x="2821" y="1892"/>
                    <a:pt x="2687" y="1819"/>
                  </a:cubicBezTo>
                  <a:lnTo>
                    <a:pt x="1898" y="1391"/>
                  </a:lnTo>
                  <a:cubicBezTo>
                    <a:pt x="1810" y="1343"/>
                    <a:pt x="1713" y="1319"/>
                    <a:pt x="1616" y="1319"/>
                  </a:cubicBezTo>
                  <a:cubicBezTo>
                    <a:pt x="1464" y="1319"/>
                    <a:pt x="1314" y="1379"/>
                    <a:pt x="1203" y="1493"/>
                  </a:cubicBezTo>
                  <a:lnTo>
                    <a:pt x="824" y="1872"/>
                  </a:lnTo>
                  <a:cubicBezTo>
                    <a:pt x="638" y="2055"/>
                    <a:pt x="597" y="2337"/>
                    <a:pt x="723" y="2564"/>
                  </a:cubicBezTo>
                  <a:lnTo>
                    <a:pt x="1147" y="3356"/>
                  </a:lnTo>
                  <a:cubicBezTo>
                    <a:pt x="1276" y="3595"/>
                    <a:pt x="1290" y="3880"/>
                    <a:pt x="1188" y="4130"/>
                  </a:cubicBezTo>
                  <a:cubicBezTo>
                    <a:pt x="1188" y="4133"/>
                    <a:pt x="1185" y="4133"/>
                    <a:pt x="1185" y="4136"/>
                  </a:cubicBezTo>
                  <a:cubicBezTo>
                    <a:pt x="1083" y="4389"/>
                    <a:pt x="871" y="4576"/>
                    <a:pt x="609" y="4654"/>
                  </a:cubicBezTo>
                  <a:lnTo>
                    <a:pt x="1" y="4835"/>
                  </a:lnTo>
                  <a:cubicBezTo>
                    <a:pt x="918" y="7667"/>
                    <a:pt x="3156" y="9905"/>
                    <a:pt x="5988" y="10822"/>
                  </a:cubicBezTo>
                  <a:lnTo>
                    <a:pt x="6168" y="10213"/>
                  </a:lnTo>
                  <a:cubicBezTo>
                    <a:pt x="6244" y="9954"/>
                    <a:pt x="6439" y="9742"/>
                    <a:pt x="6686" y="9637"/>
                  </a:cubicBezTo>
                  <a:cubicBezTo>
                    <a:pt x="6689" y="9637"/>
                    <a:pt x="6689" y="9634"/>
                    <a:pt x="6692" y="9634"/>
                  </a:cubicBezTo>
                  <a:cubicBezTo>
                    <a:pt x="6803" y="9588"/>
                    <a:pt x="6920" y="9565"/>
                    <a:pt x="7037" y="9565"/>
                  </a:cubicBezTo>
                  <a:cubicBezTo>
                    <a:pt x="7185" y="9565"/>
                    <a:pt x="7333" y="9602"/>
                    <a:pt x="7466" y="9675"/>
                  </a:cubicBezTo>
                  <a:lnTo>
                    <a:pt x="8258" y="10100"/>
                  </a:lnTo>
                  <a:cubicBezTo>
                    <a:pt x="8345" y="10148"/>
                    <a:pt x="8441" y="10171"/>
                    <a:pt x="8536" y="10171"/>
                  </a:cubicBezTo>
                  <a:cubicBezTo>
                    <a:pt x="8688" y="10171"/>
                    <a:pt x="8840" y="10111"/>
                    <a:pt x="8951" y="9998"/>
                  </a:cubicBezTo>
                  <a:lnTo>
                    <a:pt x="9329" y="9620"/>
                  </a:lnTo>
                  <a:cubicBezTo>
                    <a:pt x="9516" y="9433"/>
                    <a:pt x="9556" y="9154"/>
                    <a:pt x="9431" y="8924"/>
                  </a:cubicBezTo>
                  <a:lnTo>
                    <a:pt x="9006" y="8135"/>
                  </a:lnTo>
                  <a:cubicBezTo>
                    <a:pt x="8878" y="7897"/>
                    <a:pt x="8864" y="7611"/>
                    <a:pt x="8965" y="7361"/>
                  </a:cubicBezTo>
                  <a:cubicBezTo>
                    <a:pt x="8965" y="7358"/>
                    <a:pt x="8971" y="7358"/>
                    <a:pt x="8971" y="7352"/>
                  </a:cubicBezTo>
                  <a:cubicBezTo>
                    <a:pt x="9073" y="7102"/>
                    <a:pt x="9283" y="6913"/>
                    <a:pt x="9545" y="6837"/>
                  </a:cubicBezTo>
                  <a:lnTo>
                    <a:pt x="10403" y="6578"/>
                  </a:lnTo>
                  <a:cubicBezTo>
                    <a:pt x="10654" y="6502"/>
                    <a:pt x="10825" y="6272"/>
                    <a:pt x="10825" y="6013"/>
                  </a:cubicBezTo>
                  <a:lnTo>
                    <a:pt x="10825" y="5475"/>
                  </a:lnTo>
                  <a:cubicBezTo>
                    <a:pt x="10825" y="5219"/>
                    <a:pt x="10654" y="4989"/>
                    <a:pt x="10403" y="4916"/>
                  </a:cubicBezTo>
                  <a:lnTo>
                    <a:pt x="9545" y="4657"/>
                  </a:lnTo>
                  <a:cubicBezTo>
                    <a:pt x="9286" y="4581"/>
                    <a:pt x="9076" y="4389"/>
                    <a:pt x="8971" y="4142"/>
                  </a:cubicBezTo>
                  <a:cubicBezTo>
                    <a:pt x="8971" y="4136"/>
                    <a:pt x="8965" y="4136"/>
                    <a:pt x="8965" y="4133"/>
                  </a:cubicBezTo>
                  <a:cubicBezTo>
                    <a:pt x="8861" y="3883"/>
                    <a:pt x="8875" y="3598"/>
                    <a:pt x="9006" y="3359"/>
                  </a:cubicBezTo>
                  <a:lnTo>
                    <a:pt x="9431" y="2570"/>
                  </a:lnTo>
                  <a:cubicBezTo>
                    <a:pt x="9556" y="2340"/>
                    <a:pt x="9513" y="2055"/>
                    <a:pt x="9329" y="1874"/>
                  </a:cubicBezTo>
                  <a:lnTo>
                    <a:pt x="8948" y="1496"/>
                  </a:lnTo>
                  <a:cubicBezTo>
                    <a:pt x="8834" y="1382"/>
                    <a:pt x="8684" y="1322"/>
                    <a:pt x="8533" y="1322"/>
                  </a:cubicBezTo>
                  <a:cubicBezTo>
                    <a:pt x="8437" y="1322"/>
                    <a:pt x="8341" y="1346"/>
                    <a:pt x="8252" y="1394"/>
                  </a:cubicBezTo>
                  <a:lnTo>
                    <a:pt x="7464" y="1819"/>
                  </a:lnTo>
                  <a:cubicBezTo>
                    <a:pt x="7330" y="1891"/>
                    <a:pt x="7182" y="1927"/>
                    <a:pt x="7033" y="1927"/>
                  </a:cubicBezTo>
                  <a:cubicBezTo>
                    <a:pt x="6916" y="1927"/>
                    <a:pt x="6799" y="1905"/>
                    <a:pt x="6689" y="1860"/>
                  </a:cubicBezTo>
                  <a:cubicBezTo>
                    <a:pt x="6686" y="1860"/>
                    <a:pt x="6686" y="1857"/>
                    <a:pt x="6681" y="1857"/>
                  </a:cubicBezTo>
                  <a:cubicBezTo>
                    <a:pt x="6430" y="1755"/>
                    <a:pt x="6241" y="1543"/>
                    <a:pt x="6165" y="1281"/>
                  </a:cubicBezTo>
                  <a:lnTo>
                    <a:pt x="5906" y="422"/>
                  </a:lnTo>
                  <a:cubicBezTo>
                    <a:pt x="5831" y="172"/>
                    <a:pt x="5601" y="0"/>
                    <a:pt x="5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332;p26">
              <a:extLst>
                <a:ext uri="{FF2B5EF4-FFF2-40B4-BE49-F238E27FC236}">
                  <a16:creationId xmlns:a16="http://schemas.microsoft.com/office/drawing/2014/main" id="{B261F47D-4DAC-4D2C-B99B-3A5AC4FCB252}"/>
                </a:ext>
              </a:extLst>
            </p:cNvPr>
            <p:cNvSpPr/>
            <p:nvPr/>
          </p:nvSpPr>
          <p:spPr>
            <a:xfrm>
              <a:off x="1774400" y="2187775"/>
              <a:ext cx="166650" cy="166675"/>
            </a:xfrm>
            <a:custGeom>
              <a:avLst/>
              <a:gdLst/>
              <a:ahLst/>
              <a:cxnLst/>
              <a:rect l="l" t="t" r="r" b="b"/>
              <a:pathLst>
                <a:path w="6666" h="6667" extrusionOk="0">
                  <a:moveTo>
                    <a:pt x="3333" y="1616"/>
                  </a:moveTo>
                  <a:cubicBezTo>
                    <a:pt x="4279" y="1616"/>
                    <a:pt x="5050" y="2388"/>
                    <a:pt x="5050" y="3333"/>
                  </a:cubicBezTo>
                  <a:cubicBezTo>
                    <a:pt x="5050" y="4279"/>
                    <a:pt x="4282" y="5051"/>
                    <a:pt x="3333" y="5051"/>
                  </a:cubicBezTo>
                  <a:cubicBezTo>
                    <a:pt x="2384" y="5051"/>
                    <a:pt x="1616" y="4279"/>
                    <a:pt x="1616" y="3333"/>
                  </a:cubicBezTo>
                  <a:cubicBezTo>
                    <a:pt x="1616" y="2388"/>
                    <a:pt x="2387" y="1616"/>
                    <a:pt x="3333" y="1616"/>
                  </a:cubicBezTo>
                  <a:close/>
                  <a:moveTo>
                    <a:pt x="3333" y="1"/>
                  </a:moveTo>
                  <a:cubicBezTo>
                    <a:pt x="1493" y="1"/>
                    <a:pt x="0" y="1494"/>
                    <a:pt x="0" y="3333"/>
                  </a:cubicBezTo>
                  <a:cubicBezTo>
                    <a:pt x="0" y="5173"/>
                    <a:pt x="1493" y="6666"/>
                    <a:pt x="3333" y="6666"/>
                  </a:cubicBezTo>
                  <a:cubicBezTo>
                    <a:pt x="5175" y="6666"/>
                    <a:pt x="6665" y="5173"/>
                    <a:pt x="6665" y="3333"/>
                  </a:cubicBezTo>
                  <a:cubicBezTo>
                    <a:pt x="6663" y="1494"/>
                    <a:pt x="5169" y="1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333;p26">
              <a:extLst>
                <a:ext uri="{FF2B5EF4-FFF2-40B4-BE49-F238E27FC236}">
                  <a16:creationId xmlns:a16="http://schemas.microsoft.com/office/drawing/2014/main" id="{F8FA3E83-892B-4129-AAB8-4B0D152521B1}"/>
                </a:ext>
              </a:extLst>
            </p:cNvPr>
            <p:cNvSpPr/>
            <p:nvPr/>
          </p:nvSpPr>
          <p:spPr>
            <a:xfrm>
              <a:off x="1774400" y="2187775"/>
              <a:ext cx="95350" cy="166675"/>
            </a:xfrm>
            <a:custGeom>
              <a:avLst/>
              <a:gdLst/>
              <a:ahLst/>
              <a:cxnLst/>
              <a:rect l="l" t="t" r="r" b="b"/>
              <a:pathLst>
                <a:path w="3814" h="6667" extrusionOk="0">
                  <a:moveTo>
                    <a:pt x="3333" y="1"/>
                  </a:moveTo>
                  <a:cubicBezTo>
                    <a:pt x="1493" y="1"/>
                    <a:pt x="0" y="1494"/>
                    <a:pt x="0" y="3333"/>
                  </a:cubicBezTo>
                  <a:cubicBezTo>
                    <a:pt x="0" y="5176"/>
                    <a:pt x="1493" y="6666"/>
                    <a:pt x="3333" y="6666"/>
                  </a:cubicBezTo>
                  <a:cubicBezTo>
                    <a:pt x="3496" y="6666"/>
                    <a:pt x="3656" y="6652"/>
                    <a:pt x="3813" y="6631"/>
                  </a:cubicBezTo>
                  <a:cubicBezTo>
                    <a:pt x="2201" y="6398"/>
                    <a:pt x="964" y="5007"/>
                    <a:pt x="964" y="3333"/>
                  </a:cubicBezTo>
                  <a:cubicBezTo>
                    <a:pt x="964" y="1657"/>
                    <a:pt x="2201" y="272"/>
                    <a:pt x="3813" y="39"/>
                  </a:cubicBezTo>
                  <a:cubicBezTo>
                    <a:pt x="3656" y="12"/>
                    <a:pt x="3496" y="1"/>
                    <a:pt x="3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1334;p26">
            <a:extLst>
              <a:ext uri="{FF2B5EF4-FFF2-40B4-BE49-F238E27FC236}">
                <a16:creationId xmlns:a16="http://schemas.microsoft.com/office/drawing/2014/main" id="{2909A587-918D-4ADB-BF66-232114D663DB}"/>
              </a:ext>
            </a:extLst>
          </p:cNvPr>
          <p:cNvGrpSpPr/>
          <p:nvPr/>
        </p:nvGrpSpPr>
        <p:grpSpPr>
          <a:xfrm>
            <a:off x="465555" y="2984451"/>
            <a:ext cx="594361" cy="594361"/>
            <a:chOff x="2351050" y="1934475"/>
            <a:chExt cx="465800" cy="465800"/>
          </a:xfrm>
        </p:grpSpPr>
        <p:sp>
          <p:nvSpPr>
            <p:cNvPr id="468" name="Google Shape;1335;p26">
              <a:extLst>
                <a:ext uri="{FF2B5EF4-FFF2-40B4-BE49-F238E27FC236}">
                  <a16:creationId xmlns:a16="http://schemas.microsoft.com/office/drawing/2014/main" id="{FD715EF7-3036-4206-AC33-5EEEA43F4974}"/>
                </a:ext>
              </a:extLst>
            </p:cNvPr>
            <p:cNvSpPr/>
            <p:nvPr/>
          </p:nvSpPr>
          <p:spPr>
            <a:xfrm>
              <a:off x="2351050" y="1934550"/>
              <a:ext cx="465800" cy="385500"/>
            </a:xfrm>
            <a:custGeom>
              <a:avLst/>
              <a:gdLst/>
              <a:ahLst/>
              <a:cxnLst/>
              <a:rect l="l" t="t" r="r" b="b"/>
              <a:pathLst>
                <a:path w="18632" h="15420" extrusionOk="0">
                  <a:moveTo>
                    <a:pt x="9315" y="1"/>
                  </a:moveTo>
                  <a:cubicBezTo>
                    <a:pt x="4172" y="1"/>
                    <a:pt x="1" y="4172"/>
                    <a:pt x="1" y="9315"/>
                  </a:cubicBezTo>
                  <a:cubicBezTo>
                    <a:pt x="1" y="11617"/>
                    <a:pt x="833" y="13722"/>
                    <a:pt x="2216" y="15346"/>
                  </a:cubicBezTo>
                  <a:cubicBezTo>
                    <a:pt x="2259" y="15395"/>
                    <a:pt x="2319" y="15420"/>
                    <a:pt x="2379" y="15420"/>
                  </a:cubicBezTo>
                  <a:cubicBezTo>
                    <a:pt x="2435" y="15420"/>
                    <a:pt x="2491" y="15398"/>
                    <a:pt x="2533" y="15354"/>
                  </a:cubicBezTo>
                  <a:cubicBezTo>
                    <a:pt x="4233" y="13550"/>
                    <a:pt x="6640" y="12423"/>
                    <a:pt x="9315" y="12423"/>
                  </a:cubicBezTo>
                  <a:cubicBezTo>
                    <a:pt x="11981" y="12423"/>
                    <a:pt x="14388" y="13544"/>
                    <a:pt x="16085" y="15340"/>
                  </a:cubicBezTo>
                  <a:cubicBezTo>
                    <a:pt x="16130" y="15388"/>
                    <a:pt x="16192" y="15412"/>
                    <a:pt x="16253" y="15412"/>
                  </a:cubicBezTo>
                  <a:cubicBezTo>
                    <a:pt x="16317" y="15412"/>
                    <a:pt x="16381" y="15386"/>
                    <a:pt x="16425" y="15334"/>
                  </a:cubicBezTo>
                  <a:cubicBezTo>
                    <a:pt x="17796" y="13710"/>
                    <a:pt x="18626" y="11614"/>
                    <a:pt x="18629" y="9324"/>
                  </a:cubicBezTo>
                  <a:cubicBezTo>
                    <a:pt x="18632" y="4189"/>
                    <a:pt x="14449" y="1"/>
                    <a:pt x="9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336;p26">
              <a:extLst>
                <a:ext uri="{FF2B5EF4-FFF2-40B4-BE49-F238E27FC236}">
                  <a16:creationId xmlns:a16="http://schemas.microsoft.com/office/drawing/2014/main" id="{B57EE0D0-61E3-4719-9C5C-522929B3A711}"/>
                </a:ext>
              </a:extLst>
            </p:cNvPr>
            <p:cNvSpPr/>
            <p:nvPr/>
          </p:nvSpPr>
          <p:spPr>
            <a:xfrm>
              <a:off x="2429200" y="1934475"/>
              <a:ext cx="309425" cy="172775"/>
            </a:xfrm>
            <a:custGeom>
              <a:avLst/>
              <a:gdLst/>
              <a:ahLst/>
              <a:cxnLst/>
              <a:rect l="l" t="t" r="r" b="b"/>
              <a:pathLst>
                <a:path w="12377" h="6911" extrusionOk="0">
                  <a:moveTo>
                    <a:pt x="6189" y="1"/>
                  </a:moveTo>
                  <a:cubicBezTo>
                    <a:pt x="3962" y="1"/>
                    <a:pt x="1864" y="688"/>
                    <a:pt x="277" y="1939"/>
                  </a:cubicBezTo>
                  <a:cubicBezTo>
                    <a:pt x="42" y="2126"/>
                    <a:pt x="1" y="2472"/>
                    <a:pt x="187" y="2708"/>
                  </a:cubicBezTo>
                  <a:cubicBezTo>
                    <a:pt x="293" y="2844"/>
                    <a:pt x="453" y="2915"/>
                    <a:pt x="615" y="2915"/>
                  </a:cubicBezTo>
                  <a:cubicBezTo>
                    <a:pt x="733" y="2915"/>
                    <a:pt x="853" y="2877"/>
                    <a:pt x="953" y="2798"/>
                  </a:cubicBezTo>
                  <a:cubicBezTo>
                    <a:pt x="2398" y="1661"/>
                    <a:pt x="4295" y="1093"/>
                    <a:pt x="6191" y="1093"/>
                  </a:cubicBezTo>
                  <a:cubicBezTo>
                    <a:pt x="8087" y="1093"/>
                    <a:pt x="9983" y="1661"/>
                    <a:pt x="11425" y="2798"/>
                  </a:cubicBezTo>
                  <a:cubicBezTo>
                    <a:pt x="11527" y="2880"/>
                    <a:pt x="11643" y="2914"/>
                    <a:pt x="11763" y="2914"/>
                  </a:cubicBezTo>
                  <a:cubicBezTo>
                    <a:pt x="11923" y="2914"/>
                    <a:pt x="12083" y="2842"/>
                    <a:pt x="12193" y="2708"/>
                  </a:cubicBezTo>
                  <a:cubicBezTo>
                    <a:pt x="12377" y="2472"/>
                    <a:pt x="12339" y="2129"/>
                    <a:pt x="12100" y="1939"/>
                  </a:cubicBezTo>
                  <a:cubicBezTo>
                    <a:pt x="10514" y="691"/>
                    <a:pt x="8415" y="1"/>
                    <a:pt x="6189" y="1"/>
                  </a:cubicBezTo>
                  <a:close/>
                  <a:moveTo>
                    <a:pt x="6189" y="2661"/>
                  </a:moveTo>
                  <a:cubicBezTo>
                    <a:pt x="4725" y="2661"/>
                    <a:pt x="3348" y="3115"/>
                    <a:pt x="2303" y="3936"/>
                  </a:cubicBezTo>
                  <a:cubicBezTo>
                    <a:pt x="2067" y="4125"/>
                    <a:pt x="2027" y="4469"/>
                    <a:pt x="2213" y="4705"/>
                  </a:cubicBezTo>
                  <a:cubicBezTo>
                    <a:pt x="2322" y="4841"/>
                    <a:pt x="2482" y="4912"/>
                    <a:pt x="2642" y="4912"/>
                  </a:cubicBezTo>
                  <a:cubicBezTo>
                    <a:pt x="2760" y="4912"/>
                    <a:pt x="2879" y="4874"/>
                    <a:pt x="2978" y="4795"/>
                  </a:cubicBezTo>
                  <a:cubicBezTo>
                    <a:pt x="3863" y="4099"/>
                    <a:pt x="5026" y="3751"/>
                    <a:pt x="6188" y="3751"/>
                  </a:cubicBezTo>
                  <a:cubicBezTo>
                    <a:pt x="7351" y="3751"/>
                    <a:pt x="8513" y="4099"/>
                    <a:pt x="9396" y="4795"/>
                  </a:cubicBezTo>
                  <a:cubicBezTo>
                    <a:pt x="9498" y="4873"/>
                    <a:pt x="9620" y="4911"/>
                    <a:pt x="9737" y="4911"/>
                  </a:cubicBezTo>
                  <a:cubicBezTo>
                    <a:pt x="9897" y="4911"/>
                    <a:pt x="10057" y="4844"/>
                    <a:pt x="10165" y="4705"/>
                  </a:cubicBezTo>
                  <a:cubicBezTo>
                    <a:pt x="10351" y="4469"/>
                    <a:pt x="10310" y="4122"/>
                    <a:pt x="10074" y="3936"/>
                  </a:cubicBezTo>
                  <a:cubicBezTo>
                    <a:pt x="9030" y="3115"/>
                    <a:pt x="7653" y="2661"/>
                    <a:pt x="6189" y="2661"/>
                  </a:cubicBezTo>
                  <a:close/>
                  <a:moveTo>
                    <a:pt x="6189" y="5156"/>
                  </a:moveTo>
                  <a:cubicBezTo>
                    <a:pt x="5301" y="5156"/>
                    <a:pt x="4460" y="5432"/>
                    <a:pt x="3825" y="5936"/>
                  </a:cubicBezTo>
                  <a:cubicBezTo>
                    <a:pt x="3587" y="6119"/>
                    <a:pt x="3549" y="6465"/>
                    <a:pt x="3732" y="6701"/>
                  </a:cubicBezTo>
                  <a:cubicBezTo>
                    <a:pt x="3840" y="6839"/>
                    <a:pt x="4001" y="6910"/>
                    <a:pt x="4163" y="6910"/>
                  </a:cubicBezTo>
                  <a:cubicBezTo>
                    <a:pt x="4282" y="6910"/>
                    <a:pt x="4401" y="6872"/>
                    <a:pt x="4501" y="6794"/>
                  </a:cubicBezTo>
                  <a:cubicBezTo>
                    <a:pt x="4959" y="6433"/>
                    <a:pt x="5575" y="6253"/>
                    <a:pt x="6190" y="6253"/>
                  </a:cubicBezTo>
                  <a:cubicBezTo>
                    <a:pt x="6806" y="6253"/>
                    <a:pt x="7421" y="6433"/>
                    <a:pt x="7880" y="6794"/>
                  </a:cubicBezTo>
                  <a:cubicBezTo>
                    <a:pt x="7982" y="6873"/>
                    <a:pt x="8098" y="6911"/>
                    <a:pt x="8220" y="6911"/>
                  </a:cubicBezTo>
                  <a:cubicBezTo>
                    <a:pt x="8381" y="6911"/>
                    <a:pt x="8541" y="6838"/>
                    <a:pt x="8648" y="6701"/>
                  </a:cubicBezTo>
                  <a:cubicBezTo>
                    <a:pt x="8832" y="6463"/>
                    <a:pt x="8791" y="6119"/>
                    <a:pt x="8555" y="5936"/>
                  </a:cubicBezTo>
                  <a:cubicBezTo>
                    <a:pt x="7918" y="5432"/>
                    <a:pt x="7077" y="5156"/>
                    <a:pt x="6189" y="5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337;p26">
              <a:extLst>
                <a:ext uri="{FF2B5EF4-FFF2-40B4-BE49-F238E27FC236}">
                  <a16:creationId xmlns:a16="http://schemas.microsoft.com/office/drawing/2014/main" id="{648FB8FE-F0EC-4AEE-8091-9E5262AEDC19}"/>
                </a:ext>
              </a:extLst>
            </p:cNvPr>
            <p:cNvSpPr/>
            <p:nvPr/>
          </p:nvSpPr>
          <p:spPr>
            <a:xfrm>
              <a:off x="2414725" y="2132850"/>
              <a:ext cx="338375" cy="267425"/>
            </a:xfrm>
            <a:custGeom>
              <a:avLst/>
              <a:gdLst/>
              <a:ahLst/>
              <a:cxnLst/>
              <a:rect l="l" t="t" r="r" b="b"/>
              <a:pathLst>
                <a:path w="13535" h="10697" extrusionOk="0">
                  <a:moveTo>
                    <a:pt x="6768" y="0"/>
                  </a:moveTo>
                  <a:cubicBezTo>
                    <a:pt x="3031" y="0"/>
                    <a:pt x="1" y="3030"/>
                    <a:pt x="1" y="6768"/>
                  </a:cubicBezTo>
                  <a:cubicBezTo>
                    <a:pt x="1" y="7146"/>
                    <a:pt x="33" y="7516"/>
                    <a:pt x="91" y="7876"/>
                  </a:cubicBezTo>
                  <a:cubicBezTo>
                    <a:pt x="1785" y="9617"/>
                    <a:pt x="4148" y="10697"/>
                    <a:pt x="6768" y="10697"/>
                  </a:cubicBezTo>
                  <a:cubicBezTo>
                    <a:pt x="7539" y="10697"/>
                    <a:pt x="8290" y="10607"/>
                    <a:pt x="9006" y="10426"/>
                  </a:cubicBezTo>
                  <a:cubicBezTo>
                    <a:pt x="10723" y="10001"/>
                    <a:pt x="13535" y="7146"/>
                    <a:pt x="13535" y="6768"/>
                  </a:cubicBezTo>
                  <a:cubicBezTo>
                    <a:pt x="13535" y="3030"/>
                    <a:pt x="10505" y="0"/>
                    <a:pt x="6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338;p26">
              <a:extLst>
                <a:ext uri="{FF2B5EF4-FFF2-40B4-BE49-F238E27FC236}">
                  <a16:creationId xmlns:a16="http://schemas.microsoft.com/office/drawing/2014/main" id="{489A3456-7F6B-4637-97A1-AEB34D01ADF0}"/>
                </a:ext>
              </a:extLst>
            </p:cNvPr>
            <p:cNvSpPr/>
            <p:nvPr/>
          </p:nvSpPr>
          <p:spPr>
            <a:xfrm>
              <a:off x="2451100" y="2133875"/>
              <a:ext cx="302000" cy="266400"/>
            </a:xfrm>
            <a:custGeom>
              <a:avLst/>
              <a:gdLst/>
              <a:ahLst/>
              <a:cxnLst/>
              <a:rect l="l" t="t" r="r" b="b"/>
              <a:pathLst>
                <a:path w="12080" h="10656" extrusionOk="0">
                  <a:moveTo>
                    <a:pt x="6040" y="0"/>
                  </a:moveTo>
                  <a:cubicBezTo>
                    <a:pt x="2647" y="364"/>
                    <a:pt x="1" y="3234"/>
                    <a:pt x="1" y="6727"/>
                  </a:cubicBezTo>
                  <a:cubicBezTo>
                    <a:pt x="1" y="7646"/>
                    <a:pt x="187" y="8528"/>
                    <a:pt x="522" y="9329"/>
                  </a:cubicBezTo>
                  <a:cubicBezTo>
                    <a:pt x="1919" y="10173"/>
                    <a:pt x="3561" y="10656"/>
                    <a:pt x="5313" y="10656"/>
                  </a:cubicBezTo>
                  <a:cubicBezTo>
                    <a:pt x="6084" y="10656"/>
                    <a:pt x="6835" y="10566"/>
                    <a:pt x="7551" y="10385"/>
                  </a:cubicBezTo>
                  <a:cubicBezTo>
                    <a:pt x="9268" y="9960"/>
                    <a:pt x="12080" y="7105"/>
                    <a:pt x="12080" y="6727"/>
                  </a:cubicBezTo>
                  <a:cubicBezTo>
                    <a:pt x="12080" y="3234"/>
                    <a:pt x="9434" y="361"/>
                    <a:pt x="6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339;p26">
              <a:extLst>
                <a:ext uri="{FF2B5EF4-FFF2-40B4-BE49-F238E27FC236}">
                  <a16:creationId xmlns:a16="http://schemas.microsoft.com/office/drawing/2014/main" id="{C92071E8-7CC2-4DCB-9026-A898B934B51C}"/>
                </a:ext>
              </a:extLst>
            </p:cNvPr>
            <p:cNvSpPr/>
            <p:nvPr/>
          </p:nvSpPr>
          <p:spPr>
            <a:xfrm>
              <a:off x="2414725" y="2189250"/>
              <a:ext cx="336575" cy="203250"/>
            </a:xfrm>
            <a:custGeom>
              <a:avLst/>
              <a:gdLst/>
              <a:ahLst/>
              <a:cxnLst/>
              <a:rect l="l" t="t" r="r" b="b"/>
              <a:pathLst>
                <a:path w="13463" h="8130" extrusionOk="0">
                  <a:moveTo>
                    <a:pt x="1930" y="0"/>
                  </a:moveTo>
                  <a:cubicBezTo>
                    <a:pt x="737" y="1220"/>
                    <a:pt x="1" y="2890"/>
                    <a:pt x="1" y="4730"/>
                  </a:cubicBezTo>
                  <a:cubicBezTo>
                    <a:pt x="1" y="4977"/>
                    <a:pt x="15" y="5219"/>
                    <a:pt x="41" y="5457"/>
                  </a:cubicBezTo>
                  <a:lnTo>
                    <a:pt x="2221" y="5457"/>
                  </a:lnTo>
                  <a:cubicBezTo>
                    <a:pt x="2722" y="5457"/>
                    <a:pt x="3130" y="5050"/>
                    <a:pt x="3130" y="4549"/>
                  </a:cubicBezTo>
                  <a:lnTo>
                    <a:pt x="3130" y="4186"/>
                  </a:lnTo>
                  <a:cubicBezTo>
                    <a:pt x="3130" y="3883"/>
                    <a:pt x="3374" y="3638"/>
                    <a:pt x="3677" y="3638"/>
                  </a:cubicBezTo>
                  <a:lnTo>
                    <a:pt x="5109" y="3638"/>
                  </a:lnTo>
                  <a:cubicBezTo>
                    <a:pt x="5618" y="3638"/>
                    <a:pt x="6049" y="3219"/>
                    <a:pt x="6040" y="2710"/>
                  </a:cubicBezTo>
                  <a:cubicBezTo>
                    <a:pt x="6029" y="2215"/>
                    <a:pt x="5630" y="1819"/>
                    <a:pt x="5132" y="1819"/>
                  </a:cubicBezTo>
                  <a:lnTo>
                    <a:pt x="4585" y="1819"/>
                  </a:lnTo>
                  <a:lnTo>
                    <a:pt x="4585" y="911"/>
                  </a:lnTo>
                  <a:cubicBezTo>
                    <a:pt x="4585" y="408"/>
                    <a:pt x="4177" y="0"/>
                    <a:pt x="3677" y="0"/>
                  </a:cubicBezTo>
                  <a:close/>
                  <a:moveTo>
                    <a:pt x="11239" y="2911"/>
                  </a:moveTo>
                  <a:cubicBezTo>
                    <a:pt x="10738" y="2911"/>
                    <a:pt x="10330" y="3318"/>
                    <a:pt x="10330" y="3822"/>
                  </a:cubicBezTo>
                  <a:lnTo>
                    <a:pt x="10330" y="4730"/>
                  </a:lnTo>
                  <a:lnTo>
                    <a:pt x="8351" y="4730"/>
                  </a:lnTo>
                  <a:cubicBezTo>
                    <a:pt x="7839" y="4730"/>
                    <a:pt x="7408" y="5149"/>
                    <a:pt x="7420" y="5658"/>
                  </a:cubicBezTo>
                  <a:cubicBezTo>
                    <a:pt x="7431" y="6153"/>
                    <a:pt x="7833" y="6549"/>
                    <a:pt x="8328" y="6549"/>
                  </a:cubicBezTo>
                  <a:cubicBezTo>
                    <a:pt x="8631" y="6549"/>
                    <a:pt x="8875" y="6793"/>
                    <a:pt x="8875" y="7096"/>
                  </a:cubicBezTo>
                  <a:lnTo>
                    <a:pt x="8875" y="7460"/>
                  </a:lnTo>
                  <a:cubicBezTo>
                    <a:pt x="8875" y="7725"/>
                    <a:pt x="8989" y="7961"/>
                    <a:pt x="9169" y="8129"/>
                  </a:cubicBezTo>
                  <a:cubicBezTo>
                    <a:pt x="10627" y="7739"/>
                    <a:pt x="11946" y="7006"/>
                    <a:pt x="13029" y="6022"/>
                  </a:cubicBezTo>
                  <a:cubicBezTo>
                    <a:pt x="13311" y="5280"/>
                    <a:pt x="13462" y="4479"/>
                    <a:pt x="13462" y="3638"/>
                  </a:cubicBezTo>
                  <a:cubicBezTo>
                    <a:pt x="13462" y="3391"/>
                    <a:pt x="13448" y="3152"/>
                    <a:pt x="13419" y="29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340;p26">
              <a:extLst>
                <a:ext uri="{FF2B5EF4-FFF2-40B4-BE49-F238E27FC236}">
                  <a16:creationId xmlns:a16="http://schemas.microsoft.com/office/drawing/2014/main" id="{E33C16D8-3004-4C45-BA5D-98A674178441}"/>
                </a:ext>
              </a:extLst>
            </p:cNvPr>
            <p:cNvSpPr/>
            <p:nvPr/>
          </p:nvSpPr>
          <p:spPr>
            <a:xfrm>
              <a:off x="2414650" y="2189250"/>
              <a:ext cx="80225" cy="136450"/>
            </a:xfrm>
            <a:custGeom>
              <a:avLst/>
              <a:gdLst/>
              <a:ahLst/>
              <a:cxnLst/>
              <a:rect l="l" t="t" r="r" b="b"/>
              <a:pathLst>
                <a:path w="3209" h="5458" extrusionOk="0">
                  <a:moveTo>
                    <a:pt x="1928" y="0"/>
                  </a:moveTo>
                  <a:cubicBezTo>
                    <a:pt x="734" y="1220"/>
                    <a:pt x="1" y="2890"/>
                    <a:pt x="1" y="4730"/>
                  </a:cubicBezTo>
                  <a:cubicBezTo>
                    <a:pt x="1" y="4977"/>
                    <a:pt x="15" y="5219"/>
                    <a:pt x="41" y="5457"/>
                  </a:cubicBezTo>
                  <a:lnTo>
                    <a:pt x="1526" y="5457"/>
                  </a:lnTo>
                  <a:cubicBezTo>
                    <a:pt x="1500" y="5219"/>
                    <a:pt x="1459" y="4977"/>
                    <a:pt x="1459" y="4730"/>
                  </a:cubicBezTo>
                  <a:cubicBezTo>
                    <a:pt x="1459" y="2890"/>
                    <a:pt x="2018" y="1220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341;p26">
              <a:extLst>
                <a:ext uri="{FF2B5EF4-FFF2-40B4-BE49-F238E27FC236}">
                  <a16:creationId xmlns:a16="http://schemas.microsoft.com/office/drawing/2014/main" id="{4B3DF934-EBF5-45E7-A7F0-C7572F458AA8}"/>
                </a:ext>
              </a:extLst>
            </p:cNvPr>
            <p:cNvSpPr/>
            <p:nvPr/>
          </p:nvSpPr>
          <p:spPr>
            <a:xfrm>
              <a:off x="2405700" y="2123825"/>
              <a:ext cx="356500" cy="271725"/>
            </a:xfrm>
            <a:custGeom>
              <a:avLst/>
              <a:gdLst/>
              <a:ahLst/>
              <a:cxnLst/>
              <a:rect l="l" t="t" r="r" b="b"/>
              <a:pathLst>
                <a:path w="14260" h="10869" extrusionOk="0">
                  <a:moveTo>
                    <a:pt x="5551" y="920"/>
                  </a:moveTo>
                  <a:lnTo>
                    <a:pt x="5551" y="920"/>
                  </a:lnTo>
                  <a:cubicBezTo>
                    <a:pt x="5289" y="1264"/>
                    <a:pt x="5048" y="1691"/>
                    <a:pt x="4838" y="2207"/>
                  </a:cubicBezTo>
                  <a:cubicBezTo>
                    <a:pt x="4658" y="2643"/>
                    <a:pt x="4506" y="3126"/>
                    <a:pt x="4381" y="3647"/>
                  </a:cubicBezTo>
                  <a:cubicBezTo>
                    <a:pt x="3572" y="3493"/>
                    <a:pt x="2836" y="3275"/>
                    <a:pt x="2236" y="3001"/>
                  </a:cubicBezTo>
                  <a:cubicBezTo>
                    <a:pt x="3083" y="2000"/>
                    <a:pt x="4236" y="1255"/>
                    <a:pt x="5551" y="920"/>
                  </a:cubicBezTo>
                  <a:close/>
                  <a:moveTo>
                    <a:pt x="8709" y="923"/>
                  </a:moveTo>
                  <a:lnTo>
                    <a:pt x="8709" y="923"/>
                  </a:lnTo>
                  <a:cubicBezTo>
                    <a:pt x="10022" y="1258"/>
                    <a:pt x="11172" y="1994"/>
                    <a:pt x="12022" y="3004"/>
                  </a:cubicBezTo>
                  <a:cubicBezTo>
                    <a:pt x="11422" y="3275"/>
                    <a:pt x="10688" y="3493"/>
                    <a:pt x="9876" y="3647"/>
                  </a:cubicBezTo>
                  <a:cubicBezTo>
                    <a:pt x="9751" y="3126"/>
                    <a:pt x="9600" y="2643"/>
                    <a:pt x="9422" y="2207"/>
                  </a:cubicBezTo>
                  <a:cubicBezTo>
                    <a:pt x="9210" y="1694"/>
                    <a:pt x="8971" y="1264"/>
                    <a:pt x="8709" y="923"/>
                  </a:cubicBezTo>
                  <a:close/>
                  <a:moveTo>
                    <a:pt x="7129" y="725"/>
                  </a:moveTo>
                  <a:cubicBezTo>
                    <a:pt x="7699" y="725"/>
                    <a:pt x="8293" y="1365"/>
                    <a:pt x="8747" y="2483"/>
                  </a:cubicBezTo>
                  <a:cubicBezTo>
                    <a:pt x="8907" y="2873"/>
                    <a:pt x="9044" y="3301"/>
                    <a:pt x="9155" y="3758"/>
                  </a:cubicBezTo>
                  <a:cubicBezTo>
                    <a:pt x="8508" y="3842"/>
                    <a:pt x="7824" y="3889"/>
                    <a:pt x="7129" y="3889"/>
                  </a:cubicBezTo>
                  <a:cubicBezTo>
                    <a:pt x="6433" y="3889"/>
                    <a:pt x="5749" y="3845"/>
                    <a:pt x="5103" y="3758"/>
                  </a:cubicBezTo>
                  <a:cubicBezTo>
                    <a:pt x="5217" y="3298"/>
                    <a:pt x="5350" y="2867"/>
                    <a:pt x="5511" y="2483"/>
                  </a:cubicBezTo>
                  <a:cubicBezTo>
                    <a:pt x="5965" y="1365"/>
                    <a:pt x="6558" y="725"/>
                    <a:pt x="7129" y="725"/>
                  </a:cubicBezTo>
                  <a:close/>
                  <a:moveTo>
                    <a:pt x="1791" y="3595"/>
                  </a:moveTo>
                  <a:cubicBezTo>
                    <a:pt x="2475" y="3927"/>
                    <a:pt x="3307" y="4186"/>
                    <a:pt x="4236" y="4361"/>
                  </a:cubicBezTo>
                  <a:cubicBezTo>
                    <a:pt x="4102" y="5117"/>
                    <a:pt x="4023" y="5929"/>
                    <a:pt x="4003" y="6765"/>
                  </a:cubicBezTo>
                  <a:lnTo>
                    <a:pt x="737" y="6765"/>
                  </a:lnTo>
                  <a:cubicBezTo>
                    <a:pt x="801" y="5598"/>
                    <a:pt x="1180" y="4512"/>
                    <a:pt x="1791" y="3595"/>
                  </a:cubicBezTo>
                  <a:close/>
                  <a:moveTo>
                    <a:pt x="9306" y="4477"/>
                  </a:moveTo>
                  <a:cubicBezTo>
                    <a:pt x="9431" y="5193"/>
                    <a:pt x="9510" y="5964"/>
                    <a:pt x="9527" y="6765"/>
                  </a:cubicBezTo>
                  <a:lnTo>
                    <a:pt x="4730" y="6765"/>
                  </a:lnTo>
                  <a:cubicBezTo>
                    <a:pt x="4751" y="5964"/>
                    <a:pt x="4827" y="5193"/>
                    <a:pt x="4955" y="4477"/>
                  </a:cubicBezTo>
                  <a:cubicBezTo>
                    <a:pt x="5644" y="4570"/>
                    <a:pt x="6375" y="4620"/>
                    <a:pt x="7129" y="4620"/>
                  </a:cubicBezTo>
                  <a:cubicBezTo>
                    <a:pt x="7883" y="4620"/>
                    <a:pt x="8613" y="4570"/>
                    <a:pt x="9306" y="4477"/>
                  </a:cubicBezTo>
                  <a:close/>
                  <a:moveTo>
                    <a:pt x="12470" y="3595"/>
                  </a:moveTo>
                  <a:cubicBezTo>
                    <a:pt x="13081" y="4512"/>
                    <a:pt x="13459" y="5598"/>
                    <a:pt x="13523" y="6765"/>
                  </a:cubicBezTo>
                  <a:lnTo>
                    <a:pt x="10255" y="6765"/>
                  </a:lnTo>
                  <a:cubicBezTo>
                    <a:pt x="10234" y="5929"/>
                    <a:pt x="10156" y="5117"/>
                    <a:pt x="10025" y="4361"/>
                  </a:cubicBezTo>
                  <a:cubicBezTo>
                    <a:pt x="10953" y="4186"/>
                    <a:pt x="11786" y="3927"/>
                    <a:pt x="12470" y="3595"/>
                  </a:cubicBezTo>
                  <a:close/>
                  <a:moveTo>
                    <a:pt x="9527" y="7492"/>
                  </a:moveTo>
                  <a:cubicBezTo>
                    <a:pt x="9507" y="8293"/>
                    <a:pt x="9431" y="9064"/>
                    <a:pt x="9306" y="9780"/>
                  </a:cubicBezTo>
                  <a:cubicBezTo>
                    <a:pt x="8613" y="9687"/>
                    <a:pt x="7883" y="9640"/>
                    <a:pt x="7129" y="9640"/>
                  </a:cubicBezTo>
                  <a:cubicBezTo>
                    <a:pt x="6375" y="9640"/>
                    <a:pt x="5644" y="9687"/>
                    <a:pt x="4952" y="9780"/>
                  </a:cubicBezTo>
                  <a:cubicBezTo>
                    <a:pt x="4827" y="9064"/>
                    <a:pt x="4748" y="8293"/>
                    <a:pt x="4730" y="7492"/>
                  </a:cubicBezTo>
                  <a:close/>
                  <a:moveTo>
                    <a:pt x="7129" y="0"/>
                  </a:moveTo>
                  <a:cubicBezTo>
                    <a:pt x="4789" y="0"/>
                    <a:pt x="2708" y="1133"/>
                    <a:pt x="1409" y="2879"/>
                  </a:cubicBezTo>
                  <a:cubicBezTo>
                    <a:pt x="1392" y="2899"/>
                    <a:pt x="1206" y="3167"/>
                    <a:pt x="1136" y="3275"/>
                  </a:cubicBezTo>
                  <a:cubicBezTo>
                    <a:pt x="420" y="4390"/>
                    <a:pt x="1" y="5714"/>
                    <a:pt x="1" y="7131"/>
                  </a:cubicBezTo>
                  <a:cubicBezTo>
                    <a:pt x="1" y="7347"/>
                    <a:pt x="12" y="7562"/>
                    <a:pt x="30" y="7772"/>
                  </a:cubicBezTo>
                  <a:cubicBezTo>
                    <a:pt x="306" y="8098"/>
                    <a:pt x="606" y="8403"/>
                    <a:pt x="923" y="8689"/>
                  </a:cubicBezTo>
                  <a:cubicBezTo>
                    <a:pt x="827" y="8304"/>
                    <a:pt x="763" y="7909"/>
                    <a:pt x="740" y="7501"/>
                  </a:cubicBezTo>
                  <a:lnTo>
                    <a:pt x="4009" y="7501"/>
                  </a:lnTo>
                  <a:cubicBezTo>
                    <a:pt x="4026" y="8336"/>
                    <a:pt x="4102" y="9148"/>
                    <a:pt x="4236" y="9905"/>
                  </a:cubicBezTo>
                  <a:cubicBezTo>
                    <a:pt x="3851" y="9978"/>
                    <a:pt x="3479" y="10065"/>
                    <a:pt x="3130" y="10167"/>
                  </a:cubicBezTo>
                  <a:cubicBezTo>
                    <a:pt x="3427" y="10304"/>
                    <a:pt x="3726" y="10432"/>
                    <a:pt x="4038" y="10540"/>
                  </a:cubicBezTo>
                  <a:cubicBezTo>
                    <a:pt x="4070" y="10551"/>
                    <a:pt x="4169" y="10586"/>
                    <a:pt x="4271" y="10621"/>
                  </a:cubicBezTo>
                  <a:cubicBezTo>
                    <a:pt x="4346" y="10647"/>
                    <a:pt x="4425" y="10668"/>
                    <a:pt x="4483" y="10685"/>
                  </a:cubicBezTo>
                  <a:cubicBezTo>
                    <a:pt x="4722" y="10755"/>
                    <a:pt x="4957" y="10816"/>
                    <a:pt x="5196" y="10869"/>
                  </a:cubicBezTo>
                  <a:cubicBezTo>
                    <a:pt x="5164" y="10752"/>
                    <a:pt x="5132" y="10633"/>
                    <a:pt x="5103" y="10508"/>
                  </a:cubicBezTo>
                  <a:cubicBezTo>
                    <a:pt x="5749" y="10423"/>
                    <a:pt x="6433" y="10377"/>
                    <a:pt x="7129" y="10377"/>
                  </a:cubicBezTo>
                  <a:cubicBezTo>
                    <a:pt x="7824" y="10377"/>
                    <a:pt x="8508" y="10420"/>
                    <a:pt x="9155" y="10508"/>
                  </a:cubicBezTo>
                  <a:cubicBezTo>
                    <a:pt x="9125" y="10633"/>
                    <a:pt x="9093" y="10752"/>
                    <a:pt x="9061" y="10869"/>
                  </a:cubicBezTo>
                  <a:cubicBezTo>
                    <a:pt x="9312" y="10813"/>
                    <a:pt x="9562" y="10752"/>
                    <a:pt x="9807" y="10679"/>
                  </a:cubicBezTo>
                  <a:cubicBezTo>
                    <a:pt x="9824" y="10671"/>
                    <a:pt x="10007" y="10618"/>
                    <a:pt x="10037" y="10607"/>
                  </a:cubicBezTo>
                  <a:cubicBezTo>
                    <a:pt x="10412" y="10482"/>
                    <a:pt x="10779" y="10336"/>
                    <a:pt x="11131" y="10170"/>
                  </a:cubicBezTo>
                  <a:cubicBezTo>
                    <a:pt x="10782" y="10068"/>
                    <a:pt x="10412" y="9981"/>
                    <a:pt x="10025" y="9908"/>
                  </a:cubicBezTo>
                  <a:cubicBezTo>
                    <a:pt x="10159" y="9154"/>
                    <a:pt x="10240" y="8342"/>
                    <a:pt x="10255" y="7504"/>
                  </a:cubicBezTo>
                  <a:lnTo>
                    <a:pt x="13521" y="7504"/>
                  </a:lnTo>
                  <a:cubicBezTo>
                    <a:pt x="13500" y="7911"/>
                    <a:pt x="13439" y="8310"/>
                    <a:pt x="13340" y="8697"/>
                  </a:cubicBezTo>
                  <a:cubicBezTo>
                    <a:pt x="13657" y="8412"/>
                    <a:pt x="13954" y="8106"/>
                    <a:pt x="14231" y="7780"/>
                  </a:cubicBezTo>
                  <a:cubicBezTo>
                    <a:pt x="14248" y="7568"/>
                    <a:pt x="14260" y="7353"/>
                    <a:pt x="14260" y="7140"/>
                  </a:cubicBezTo>
                  <a:cubicBezTo>
                    <a:pt x="14260" y="5568"/>
                    <a:pt x="13759" y="4128"/>
                    <a:pt x="12903" y="2952"/>
                  </a:cubicBezTo>
                  <a:cubicBezTo>
                    <a:pt x="12903" y="2952"/>
                    <a:pt x="12871" y="2899"/>
                    <a:pt x="12848" y="2879"/>
                  </a:cubicBezTo>
                  <a:cubicBezTo>
                    <a:pt x="11544" y="1133"/>
                    <a:pt x="9469" y="0"/>
                    <a:pt x="7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0;p19">
            <a:extLst>
              <a:ext uri="{FF2B5EF4-FFF2-40B4-BE49-F238E27FC236}">
                <a16:creationId xmlns:a16="http://schemas.microsoft.com/office/drawing/2014/main" id="{2D232F16-6A97-45B8-8D72-56C91C54D7CE}"/>
              </a:ext>
            </a:extLst>
          </p:cNvPr>
          <p:cNvGrpSpPr/>
          <p:nvPr/>
        </p:nvGrpSpPr>
        <p:grpSpPr>
          <a:xfrm>
            <a:off x="1166755" y="1252542"/>
            <a:ext cx="3196477" cy="683572"/>
            <a:chOff x="5882074" y="1207425"/>
            <a:chExt cx="3196477" cy="683572"/>
          </a:xfrm>
        </p:grpSpPr>
        <p:sp>
          <p:nvSpPr>
            <p:cNvPr id="476" name="Google Shape;471;p19">
              <a:extLst>
                <a:ext uri="{FF2B5EF4-FFF2-40B4-BE49-F238E27FC236}">
                  <a16:creationId xmlns:a16="http://schemas.microsoft.com/office/drawing/2014/main" id="{73AE0986-0808-4673-9F61-C39AE821FB18}"/>
                </a:ext>
              </a:extLst>
            </p:cNvPr>
            <p:cNvSpPr txBox="1"/>
            <p:nvPr/>
          </p:nvSpPr>
          <p:spPr>
            <a:xfrm>
              <a:off x="5882074" y="1366681"/>
              <a:ext cx="3196477" cy="52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Point and click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para inicializar a gerenciar os mais variados serviços disponibilizados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" name="Google Shape;472;p19">
              <a:extLst>
                <a:ext uri="{FF2B5EF4-FFF2-40B4-BE49-F238E27FC236}">
                  <a16:creationId xmlns:a16="http://schemas.microsoft.com/office/drawing/2014/main" id="{211882BD-3052-4460-9712-FE3A6FB737F1}"/>
                </a:ext>
              </a:extLst>
            </p:cNvPr>
            <p:cNvSpPr txBox="1"/>
            <p:nvPr/>
          </p:nvSpPr>
          <p:spPr>
            <a:xfrm>
              <a:off x="5882078" y="12074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Painel de Serviços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78" name="Google Shape;470;p19">
            <a:extLst>
              <a:ext uri="{FF2B5EF4-FFF2-40B4-BE49-F238E27FC236}">
                <a16:creationId xmlns:a16="http://schemas.microsoft.com/office/drawing/2014/main" id="{07C66464-6669-4EE7-8B65-025F5D7AEC6D}"/>
              </a:ext>
            </a:extLst>
          </p:cNvPr>
          <p:cNvGrpSpPr/>
          <p:nvPr/>
        </p:nvGrpSpPr>
        <p:grpSpPr>
          <a:xfrm>
            <a:off x="1166755" y="2121374"/>
            <a:ext cx="3196477" cy="683572"/>
            <a:chOff x="5882074" y="1207425"/>
            <a:chExt cx="3196477" cy="683572"/>
          </a:xfrm>
        </p:grpSpPr>
        <p:sp>
          <p:nvSpPr>
            <p:cNvPr id="479" name="Google Shape;471;p19">
              <a:extLst>
                <a:ext uri="{FF2B5EF4-FFF2-40B4-BE49-F238E27FC236}">
                  <a16:creationId xmlns:a16="http://schemas.microsoft.com/office/drawing/2014/main" id="{0D41FD5C-8EC6-4E5C-9516-3B47DCDE436D}"/>
                </a:ext>
              </a:extLst>
            </p:cNvPr>
            <p:cNvSpPr txBox="1"/>
            <p:nvPr/>
          </p:nvSpPr>
          <p:spPr>
            <a:xfrm>
              <a:off x="5882074" y="1366681"/>
              <a:ext cx="3196477" cy="52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Visualização interativa do </a:t>
              </a:r>
              <a:r>
                <a:rPr lang="en" sz="1200" i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de cada serviço em cada uma das categorias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72;p19">
              <a:extLst>
                <a:ext uri="{FF2B5EF4-FFF2-40B4-BE49-F238E27FC236}">
                  <a16:creationId xmlns:a16="http://schemas.microsoft.com/office/drawing/2014/main" id="{FAEC9D0C-64E9-4B14-80F4-AA80C9065078}"/>
                </a:ext>
              </a:extLst>
            </p:cNvPr>
            <p:cNvSpPr txBox="1"/>
            <p:nvPr/>
          </p:nvSpPr>
          <p:spPr>
            <a:xfrm>
              <a:off x="5882078" y="1207425"/>
              <a:ext cx="2781168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Gerenciamento de Recursos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81" name="Google Shape;470;p19">
            <a:extLst>
              <a:ext uri="{FF2B5EF4-FFF2-40B4-BE49-F238E27FC236}">
                <a16:creationId xmlns:a16="http://schemas.microsoft.com/office/drawing/2014/main" id="{94C26A92-4A9D-4A91-9264-D7D078E8E5C9}"/>
              </a:ext>
            </a:extLst>
          </p:cNvPr>
          <p:cNvGrpSpPr/>
          <p:nvPr/>
        </p:nvGrpSpPr>
        <p:grpSpPr>
          <a:xfrm>
            <a:off x="1159635" y="2984451"/>
            <a:ext cx="3457170" cy="683572"/>
            <a:chOff x="5882074" y="1207425"/>
            <a:chExt cx="3457170" cy="683572"/>
          </a:xfrm>
        </p:grpSpPr>
        <p:sp>
          <p:nvSpPr>
            <p:cNvPr id="482" name="Google Shape;471;p19">
              <a:extLst>
                <a:ext uri="{FF2B5EF4-FFF2-40B4-BE49-F238E27FC236}">
                  <a16:creationId xmlns:a16="http://schemas.microsoft.com/office/drawing/2014/main" id="{E894C6CE-9126-4E06-8DC0-0C048B47E6CF}"/>
                </a:ext>
              </a:extLst>
            </p:cNvPr>
            <p:cNvSpPr txBox="1"/>
            <p:nvPr/>
          </p:nvSpPr>
          <p:spPr>
            <a:xfrm>
              <a:off x="5882074" y="1366681"/>
              <a:ext cx="3457170" cy="52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Excelente porta de entrada para configurações manuais de parâmetros em recursos e serviços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72;p19">
              <a:extLst>
                <a:ext uri="{FF2B5EF4-FFF2-40B4-BE49-F238E27FC236}">
                  <a16:creationId xmlns:a16="http://schemas.microsoft.com/office/drawing/2014/main" id="{03E9EA38-1EAE-453A-8CAF-501B2030A703}"/>
                </a:ext>
              </a:extLst>
            </p:cNvPr>
            <p:cNvSpPr txBox="1"/>
            <p:nvPr/>
          </p:nvSpPr>
          <p:spPr>
            <a:xfrm>
              <a:off x="5882078" y="1207425"/>
              <a:ext cx="2781168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Facilidade no Entendimento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87" name="Google Shape;53;p15">
            <a:extLst>
              <a:ext uri="{FF2B5EF4-FFF2-40B4-BE49-F238E27FC236}">
                <a16:creationId xmlns:a16="http://schemas.microsoft.com/office/drawing/2014/main" id="{AE66E366-B7D6-4690-A4AF-E06FB628F86B}"/>
              </a:ext>
            </a:extLst>
          </p:cNvPr>
          <p:cNvSpPr/>
          <p:nvPr/>
        </p:nvSpPr>
        <p:spPr>
          <a:xfrm>
            <a:off x="465545" y="3938946"/>
            <a:ext cx="4065899" cy="626338"/>
          </a:xfrm>
          <a:custGeom>
            <a:avLst/>
            <a:gdLst/>
            <a:ahLst/>
            <a:cxnLst/>
            <a:rect l="l" t="t" r="r" b="b"/>
            <a:pathLst>
              <a:path w="25886" h="11676" extrusionOk="0">
                <a:moveTo>
                  <a:pt x="0" y="0"/>
                </a:moveTo>
                <a:lnTo>
                  <a:pt x="0" y="11675"/>
                </a:lnTo>
                <a:lnTo>
                  <a:pt x="25886" y="11675"/>
                </a:lnTo>
                <a:lnTo>
                  <a:pt x="258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72;p19">
            <a:extLst>
              <a:ext uri="{FF2B5EF4-FFF2-40B4-BE49-F238E27FC236}">
                <a16:creationId xmlns:a16="http://schemas.microsoft.com/office/drawing/2014/main" id="{ED09DB94-E323-4D06-ACC5-41804979004B}"/>
              </a:ext>
            </a:extLst>
          </p:cNvPr>
          <p:cNvSpPr txBox="1"/>
          <p:nvPr/>
        </p:nvSpPr>
        <p:spPr>
          <a:xfrm>
            <a:off x="838264" y="4103314"/>
            <a:ext cx="3328664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Pacote Inicial do Cloud Practicioner</a:t>
            </a:r>
            <a:endParaRPr sz="1800" dirty="0">
              <a:solidFill>
                <a:schemeClr val="bg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EDF9B1F-D2E4-4CEC-8FC5-AEED9170F9AA}"/>
              </a:ext>
            </a:extLst>
          </p:cNvPr>
          <p:cNvGrpSpPr/>
          <p:nvPr/>
        </p:nvGrpSpPr>
        <p:grpSpPr>
          <a:xfrm>
            <a:off x="4695370" y="1302550"/>
            <a:ext cx="4064950" cy="3434050"/>
            <a:chOff x="4695370" y="1302550"/>
            <a:chExt cx="4064950" cy="3434050"/>
          </a:xfrm>
        </p:grpSpPr>
        <p:pic>
          <p:nvPicPr>
            <p:cNvPr id="244" name="Google Shape;1210;p26">
              <a:extLst>
                <a:ext uri="{FF2B5EF4-FFF2-40B4-BE49-F238E27FC236}">
                  <a16:creationId xmlns:a16="http://schemas.microsoft.com/office/drawing/2014/main" id="{65E535F7-18D8-49C5-9749-69B27D1F442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03332" y="1461875"/>
              <a:ext cx="2959651" cy="16780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DED3C18-371B-482B-9BFA-DA782E015A6A}"/>
                </a:ext>
              </a:extLst>
            </p:cNvPr>
            <p:cNvSpPr/>
            <p:nvPr/>
          </p:nvSpPr>
          <p:spPr>
            <a:xfrm>
              <a:off x="6588919" y="2386550"/>
              <a:ext cx="800401" cy="459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6" name="Google Shape;1213;p26">
              <a:extLst>
                <a:ext uri="{FF2B5EF4-FFF2-40B4-BE49-F238E27FC236}">
                  <a16:creationId xmlns:a16="http://schemas.microsoft.com/office/drawing/2014/main" id="{CC25AA19-C067-4959-9D99-89B0CF0D907B}"/>
                </a:ext>
              </a:extLst>
            </p:cNvPr>
            <p:cNvSpPr/>
            <p:nvPr/>
          </p:nvSpPr>
          <p:spPr>
            <a:xfrm>
              <a:off x="4695370" y="1302550"/>
              <a:ext cx="2971785" cy="167156"/>
            </a:xfrm>
            <a:custGeom>
              <a:avLst/>
              <a:gdLst/>
              <a:ahLst/>
              <a:cxnLst/>
              <a:rect l="l" t="t" r="r" b="b"/>
              <a:pathLst>
                <a:path w="11838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18385" y="6439"/>
                  </a:lnTo>
                  <a:lnTo>
                    <a:pt x="11838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14;p26">
              <a:extLst>
                <a:ext uri="{FF2B5EF4-FFF2-40B4-BE49-F238E27FC236}">
                  <a16:creationId xmlns:a16="http://schemas.microsoft.com/office/drawing/2014/main" id="{74C93330-FBC9-4A76-BAA7-DAE4FF770B15}"/>
                </a:ext>
              </a:extLst>
            </p:cNvPr>
            <p:cNvSpPr/>
            <p:nvPr/>
          </p:nvSpPr>
          <p:spPr>
            <a:xfrm>
              <a:off x="7493545" y="2565350"/>
              <a:ext cx="235200" cy="84450"/>
            </a:xfrm>
            <a:custGeom>
              <a:avLst/>
              <a:gdLst/>
              <a:ahLst/>
              <a:cxnLst/>
              <a:rect l="l" t="t" r="r" b="b"/>
              <a:pathLst>
                <a:path w="9408" h="3378" extrusionOk="0">
                  <a:moveTo>
                    <a:pt x="2235" y="0"/>
                  </a:moveTo>
                  <a:cubicBezTo>
                    <a:pt x="2176" y="0"/>
                    <a:pt x="2131" y="7"/>
                    <a:pt x="2102" y="21"/>
                  </a:cubicBezTo>
                  <a:lnTo>
                    <a:pt x="802" y="121"/>
                  </a:lnTo>
                  <a:cubicBezTo>
                    <a:pt x="234" y="454"/>
                    <a:pt x="1" y="1155"/>
                    <a:pt x="268" y="1755"/>
                  </a:cubicBezTo>
                  <a:lnTo>
                    <a:pt x="668" y="2689"/>
                  </a:lnTo>
                  <a:cubicBezTo>
                    <a:pt x="840" y="3120"/>
                    <a:pt x="1234" y="3377"/>
                    <a:pt x="1681" y="3377"/>
                  </a:cubicBezTo>
                  <a:cubicBezTo>
                    <a:pt x="1754" y="3377"/>
                    <a:pt x="1828" y="3370"/>
                    <a:pt x="1902" y="3356"/>
                  </a:cubicBezTo>
                  <a:lnTo>
                    <a:pt x="5271" y="2923"/>
                  </a:lnTo>
                  <a:lnTo>
                    <a:pt x="9408" y="2856"/>
                  </a:lnTo>
                  <a:lnTo>
                    <a:pt x="9007" y="855"/>
                  </a:lnTo>
                  <a:lnTo>
                    <a:pt x="5105" y="755"/>
                  </a:lnTo>
                  <a:cubicBezTo>
                    <a:pt x="5105" y="755"/>
                    <a:pt x="2869" y="0"/>
                    <a:pt x="2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15;p26">
              <a:extLst>
                <a:ext uri="{FF2B5EF4-FFF2-40B4-BE49-F238E27FC236}">
                  <a16:creationId xmlns:a16="http://schemas.microsoft.com/office/drawing/2014/main" id="{D8D31062-719E-40E0-93A6-22C210905208}"/>
                </a:ext>
              </a:extLst>
            </p:cNvPr>
            <p:cNvSpPr/>
            <p:nvPr/>
          </p:nvSpPr>
          <p:spPr>
            <a:xfrm>
              <a:off x="7662845" y="2344550"/>
              <a:ext cx="537075" cy="308900"/>
            </a:xfrm>
            <a:custGeom>
              <a:avLst/>
              <a:gdLst/>
              <a:ahLst/>
              <a:cxnLst/>
              <a:rect l="l" t="t" r="r" b="b"/>
              <a:pathLst>
                <a:path w="21483" h="12356" extrusionOk="0">
                  <a:moveTo>
                    <a:pt x="19820" y="1"/>
                  </a:moveTo>
                  <a:cubicBezTo>
                    <a:pt x="19043" y="1"/>
                    <a:pt x="18002" y="260"/>
                    <a:pt x="16712" y="1147"/>
                  </a:cubicBezTo>
                  <a:cubicBezTo>
                    <a:pt x="13810" y="3149"/>
                    <a:pt x="9807" y="7252"/>
                    <a:pt x="8373" y="7418"/>
                  </a:cubicBezTo>
                  <a:lnTo>
                    <a:pt x="0" y="9086"/>
                  </a:lnTo>
                  <a:lnTo>
                    <a:pt x="0" y="12355"/>
                  </a:lnTo>
                  <a:cubicBezTo>
                    <a:pt x="0" y="12355"/>
                    <a:pt x="5838" y="11988"/>
                    <a:pt x="8373" y="11788"/>
                  </a:cubicBezTo>
                  <a:cubicBezTo>
                    <a:pt x="11342" y="11588"/>
                    <a:pt x="14344" y="9320"/>
                    <a:pt x="15745" y="7685"/>
                  </a:cubicBezTo>
                  <a:cubicBezTo>
                    <a:pt x="17446" y="5751"/>
                    <a:pt x="20982" y="2381"/>
                    <a:pt x="21482" y="513"/>
                  </a:cubicBezTo>
                  <a:cubicBezTo>
                    <a:pt x="21482" y="513"/>
                    <a:pt x="20913" y="1"/>
                    <a:pt x="1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16;p26">
              <a:extLst>
                <a:ext uri="{FF2B5EF4-FFF2-40B4-BE49-F238E27FC236}">
                  <a16:creationId xmlns:a16="http://schemas.microsoft.com/office/drawing/2014/main" id="{F3AB9FDD-02A1-4682-9EBF-9717D962FC52}"/>
                </a:ext>
              </a:extLst>
            </p:cNvPr>
            <p:cNvSpPr/>
            <p:nvPr/>
          </p:nvSpPr>
          <p:spPr>
            <a:xfrm>
              <a:off x="7904695" y="2386550"/>
              <a:ext cx="232675" cy="247725"/>
            </a:xfrm>
            <a:custGeom>
              <a:avLst/>
              <a:gdLst/>
              <a:ahLst/>
              <a:cxnLst/>
              <a:rect l="l" t="t" r="r" b="b"/>
              <a:pathLst>
                <a:path w="9307" h="9909" extrusionOk="0">
                  <a:moveTo>
                    <a:pt x="9307" y="1"/>
                  </a:moveTo>
                  <a:cubicBezTo>
                    <a:pt x="9306" y="1"/>
                    <a:pt x="2568" y="7039"/>
                    <a:pt x="0" y="9908"/>
                  </a:cubicBezTo>
                  <a:cubicBezTo>
                    <a:pt x="2502" y="9274"/>
                    <a:pt x="4904" y="7406"/>
                    <a:pt x="6104" y="6039"/>
                  </a:cubicBezTo>
                  <a:cubicBezTo>
                    <a:pt x="7572" y="4271"/>
                    <a:pt x="8673" y="2203"/>
                    <a:pt x="9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17;p26">
              <a:extLst>
                <a:ext uri="{FF2B5EF4-FFF2-40B4-BE49-F238E27FC236}">
                  <a16:creationId xmlns:a16="http://schemas.microsoft.com/office/drawing/2014/main" id="{CFDCB7BC-965D-41B1-B5CB-A4CACA3EB73E}"/>
                </a:ext>
              </a:extLst>
            </p:cNvPr>
            <p:cNvSpPr/>
            <p:nvPr/>
          </p:nvSpPr>
          <p:spPr>
            <a:xfrm>
              <a:off x="8586845" y="4371325"/>
              <a:ext cx="107600" cy="212675"/>
            </a:xfrm>
            <a:custGeom>
              <a:avLst/>
              <a:gdLst/>
              <a:ahLst/>
              <a:cxnLst/>
              <a:rect l="l" t="t" r="r" b="b"/>
              <a:pathLst>
                <a:path w="4304" h="8507" extrusionOk="0">
                  <a:moveTo>
                    <a:pt x="3636" y="0"/>
                  </a:moveTo>
                  <a:lnTo>
                    <a:pt x="0" y="400"/>
                  </a:lnTo>
                  <a:lnTo>
                    <a:pt x="1034" y="4703"/>
                  </a:lnTo>
                  <a:lnTo>
                    <a:pt x="1968" y="8506"/>
                  </a:lnTo>
                  <a:lnTo>
                    <a:pt x="4303" y="7706"/>
                  </a:lnTo>
                  <a:lnTo>
                    <a:pt x="4036" y="3669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18;p26">
              <a:extLst>
                <a:ext uri="{FF2B5EF4-FFF2-40B4-BE49-F238E27FC236}">
                  <a16:creationId xmlns:a16="http://schemas.microsoft.com/office/drawing/2014/main" id="{09F1C9C5-CDB6-48F9-9CE3-B364BD20F8F1}"/>
                </a:ext>
              </a:extLst>
            </p:cNvPr>
            <p:cNvSpPr/>
            <p:nvPr/>
          </p:nvSpPr>
          <p:spPr>
            <a:xfrm>
              <a:off x="8575620" y="4521825"/>
              <a:ext cx="181375" cy="213300"/>
            </a:xfrm>
            <a:custGeom>
              <a:avLst/>
              <a:gdLst/>
              <a:ahLst/>
              <a:cxnLst/>
              <a:rect l="l" t="t" r="r" b="b"/>
              <a:pathLst>
                <a:path w="7255" h="8532" extrusionOk="0">
                  <a:moveTo>
                    <a:pt x="4351" y="0"/>
                  </a:moveTo>
                  <a:cubicBezTo>
                    <a:pt x="4093" y="0"/>
                    <a:pt x="3830" y="62"/>
                    <a:pt x="3585" y="185"/>
                  </a:cubicBezTo>
                  <a:lnTo>
                    <a:pt x="1917" y="1119"/>
                  </a:lnTo>
                  <a:cubicBezTo>
                    <a:pt x="2317" y="5322"/>
                    <a:pt x="1283" y="7023"/>
                    <a:pt x="1283" y="7023"/>
                  </a:cubicBezTo>
                  <a:cubicBezTo>
                    <a:pt x="883" y="7290"/>
                    <a:pt x="516" y="7623"/>
                    <a:pt x="216" y="8024"/>
                  </a:cubicBezTo>
                  <a:cubicBezTo>
                    <a:pt x="1" y="8376"/>
                    <a:pt x="104" y="8532"/>
                    <a:pt x="514" y="8532"/>
                  </a:cubicBezTo>
                  <a:cubicBezTo>
                    <a:pt x="996" y="8532"/>
                    <a:pt x="1902" y="8317"/>
                    <a:pt x="3218" y="7957"/>
                  </a:cubicBezTo>
                  <a:cubicBezTo>
                    <a:pt x="5286" y="7356"/>
                    <a:pt x="5453" y="6155"/>
                    <a:pt x="5386" y="5088"/>
                  </a:cubicBezTo>
                  <a:cubicBezTo>
                    <a:pt x="5361" y="4280"/>
                    <a:pt x="5622" y="3319"/>
                    <a:pt x="5867" y="3319"/>
                  </a:cubicBezTo>
                  <a:cubicBezTo>
                    <a:pt x="5945" y="3319"/>
                    <a:pt x="6022" y="3419"/>
                    <a:pt x="6087" y="3654"/>
                  </a:cubicBezTo>
                  <a:lnTo>
                    <a:pt x="6920" y="6422"/>
                  </a:lnTo>
                  <a:lnTo>
                    <a:pt x="7254" y="6322"/>
                  </a:lnTo>
                  <a:cubicBezTo>
                    <a:pt x="6954" y="4821"/>
                    <a:pt x="6554" y="3320"/>
                    <a:pt x="6053" y="1852"/>
                  </a:cubicBezTo>
                  <a:cubicBezTo>
                    <a:pt x="5920" y="1419"/>
                    <a:pt x="5753" y="1018"/>
                    <a:pt x="5553" y="618"/>
                  </a:cubicBezTo>
                  <a:cubicBezTo>
                    <a:pt x="5486" y="518"/>
                    <a:pt x="5453" y="451"/>
                    <a:pt x="5386" y="385"/>
                  </a:cubicBezTo>
                  <a:cubicBezTo>
                    <a:pt x="5090" y="128"/>
                    <a:pt x="4725" y="0"/>
                    <a:pt x="4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19;p26">
              <a:extLst>
                <a:ext uri="{FF2B5EF4-FFF2-40B4-BE49-F238E27FC236}">
                  <a16:creationId xmlns:a16="http://schemas.microsoft.com/office/drawing/2014/main" id="{BF77F1BA-1FB0-4839-9B70-F74EAAB70090}"/>
                </a:ext>
              </a:extLst>
            </p:cNvPr>
            <p:cNvSpPr/>
            <p:nvPr/>
          </p:nvSpPr>
          <p:spPr>
            <a:xfrm>
              <a:off x="8607695" y="4510425"/>
              <a:ext cx="102600" cy="186975"/>
            </a:xfrm>
            <a:custGeom>
              <a:avLst/>
              <a:gdLst/>
              <a:ahLst/>
              <a:cxnLst/>
              <a:rect l="l" t="t" r="r" b="b"/>
              <a:pathLst>
                <a:path w="4104" h="7479" extrusionOk="0">
                  <a:moveTo>
                    <a:pt x="1143" y="0"/>
                  </a:moveTo>
                  <a:cubicBezTo>
                    <a:pt x="804" y="0"/>
                    <a:pt x="567" y="7"/>
                    <a:pt x="567" y="7"/>
                  </a:cubicBezTo>
                  <a:cubicBezTo>
                    <a:pt x="567" y="7"/>
                    <a:pt x="667" y="1975"/>
                    <a:pt x="601" y="4176"/>
                  </a:cubicBezTo>
                  <a:cubicBezTo>
                    <a:pt x="601" y="5311"/>
                    <a:pt x="434" y="6445"/>
                    <a:pt x="0" y="7479"/>
                  </a:cubicBezTo>
                  <a:cubicBezTo>
                    <a:pt x="0" y="7479"/>
                    <a:pt x="1635" y="7379"/>
                    <a:pt x="2068" y="6144"/>
                  </a:cubicBezTo>
                  <a:cubicBezTo>
                    <a:pt x="2469" y="4910"/>
                    <a:pt x="2469" y="1074"/>
                    <a:pt x="4103" y="874"/>
                  </a:cubicBezTo>
                  <a:cubicBezTo>
                    <a:pt x="3903" y="641"/>
                    <a:pt x="3703" y="440"/>
                    <a:pt x="3436" y="240"/>
                  </a:cubicBezTo>
                  <a:cubicBezTo>
                    <a:pt x="3182" y="32"/>
                    <a:pt x="1905" y="0"/>
                    <a:pt x="1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20;p26">
              <a:extLst>
                <a:ext uri="{FF2B5EF4-FFF2-40B4-BE49-F238E27FC236}">
                  <a16:creationId xmlns:a16="http://schemas.microsoft.com/office/drawing/2014/main" id="{8D823190-450C-4181-ABB7-D9A16EC8E206}"/>
                </a:ext>
              </a:extLst>
            </p:cNvPr>
            <p:cNvSpPr/>
            <p:nvPr/>
          </p:nvSpPr>
          <p:spPr>
            <a:xfrm>
              <a:off x="8038945" y="4388825"/>
              <a:ext cx="101775" cy="208500"/>
            </a:xfrm>
            <a:custGeom>
              <a:avLst/>
              <a:gdLst/>
              <a:ahLst/>
              <a:cxnLst/>
              <a:rect l="l" t="t" r="r" b="b"/>
              <a:pathLst>
                <a:path w="4071" h="8340" extrusionOk="0">
                  <a:moveTo>
                    <a:pt x="434" y="1"/>
                  </a:moveTo>
                  <a:lnTo>
                    <a:pt x="201" y="4404"/>
                  </a:lnTo>
                  <a:lnTo>
                    <a:pt x="1" y="8340"/>
                  </a:lnTo>
                  <a:lnTo>
                    <a:pt x="1" y="8340"/>
                  </a:lnTo>
                  <a:lnTo>
                    <a:pt x="2469" y="8240"/>
                  </a:lnTo>
                  <a:lnTo>
                    <a:pt x="3403" y="4304"/>
                  </a:lnTo>
                  <a:lnTo>
                    <a:pt x="4070" y="668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221;p26">
              <a:extLst>
                <a:ext uri="{FF2B5EF4-FFF2-40B4-BE49-F238E27FC236}">
                  <a16:creationId xmlns:a16="http://schemas.microsoft.com/office/drawing/2014/main" id="{AC49235C-F10E-42DD-ADAD-7B0205D74120}"/>
                </a:ext>
              </a:extLst>
            </p:cNvPr>
            <p:cNvSpPr/>
            <p:nvPr/>
          </p:nvSpPr>
          <p:spPr>
            <a:xfrm>
              <a:off x="7930545" y="4549775"/>
              <a:ext cx="202650" cy="184350"/>
            </a:xfrm>
            <a:custGeom>
              <a:avLst/>
              <a:gdLst/>
              <a:ahLst/>
              <a:cxnLst/>
              <a:rect l="l" t="t" r="r" b="b"/>
              <a:pathLst>
                <a:path w="8106" h="7374" extrusionOk="0">
                  <a:moveTo>
                    <a:pt x="6496" y="0"/>
                  </a:moveTo>
                  <a:cubicBezTo>
                    <a:pt x="6388" y="0"/>
                    <a:pt x="6279" y="11"/>
                    <a:pt x="6171" y="34"/>
                  </a:cubicBezTo>
                  <a:lnTo>
                    <a:pt x="4303" y="434"/>
                  </a:lnTo>
                  <a:cubicBezTo>
                    <a:pt x="3469" y="4604"/>
                    <a:pt x="2002" y="5938"/>
                    <a:pt x="2002" y="5938"/>
                  </a:cubicBezTo>
                  <a:cubicBezTo>
                    <a:pt x="1535" y="6072"/>
                    <a:pt x="1068" y="6305"/>
                    <a:pt x="701" y="6605"/>
                  </a:cubicBezTo>
                  <a:cubicBezTo>
                    <a:pt x="0" y="7172"/>
                    <a:pt x="1034" y="7339"/>
                    <a:pt x="3569" y="7373"/>
                  </a:cubicBezTo>
                  <a:cubicBezTo>
                    <a:pt x="3601" y="7373"/>
                    <a:pt x="3631" y="7373"/>
                    <a:pt x="3662" y="7373"/>
                  </a:cubicBezTo>
                  <a:cubicBezTo>
                    <a:pt x="5752" y="7373"/>
                    <a:pt x="6242" y="6257"/>
                    <a:pt x="6505" y="5238"/>
                  </a:cubicBezTo>
                  <a:cubicBezTo>
                    <a:pt x="6676" y="4480"/>
                    <a:pt x="7169" y="3669"/>
                    <a:pt x="7420" y="3669"/>
                  </a:cubicBezTo>
                  <a:cubicBezTo>
                    <a:pt x="7512" y="3669"/>
                    <a:pt x="7572" y="3778"/>
                    <a:pt x="7572" y="4037"/>
                  </a:cubicBezTo>
                  <a:lnTo>
                    <a:pt x="7572" y="6939"/>
                  </a:lnTo>
                  <a:lnTo>
                    <a:pt x="7906" y="6939"/>
                  </a:lnTo>
                  <a:cubicBezTo>
                    <a:pt x="8039" y="5404"/>
                    <a:pt x="8106" y="3870"/>
                    <a:pt x="8039" y="2336"/>
                  </a:cubicBezTo>
                  <a:cubicBezTo>
                    <a:pt x="8039" y="1869"/>
                    <a:pt x="7972" y="1435"/>
                    <a:pt x="7906" y="1001"/>
                  </a:cubicBezTo>
                  <a:cubicBezTo>
                    <a:pt x="7872" y="901"/>
                    <a:pt x="7839" y="801"/>
                    <a:pt x="7806" y="734"/>
                  </a:cubicBezTo>
                  <a:cubicBezTo>
                    <a:pt x="7529" y="264"/>
                    <a:pt x="7023" y="0"/>
                    <a:pt x="6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222;p26">
              <a:extLst>
                <a:ext uri="{FF2B5EF4-FFF2-40B4-BE49-F238E27FC236}">
                  <a16:creationId xmlns:a16="http://schemas.microsoft.com/office/drawing/2014/main" id="{5005A60C-32B9-4416-ACD1-6A350B507831}"/>
                </a:ext>
              </a:extLst>
            </p:cNvPr>
            <p:cNvSpPr/>
            <p:nvPr/>
          </p:nvSpPr>
          <p:spPr>
            <a:xfrm>
              <a:off x="7980570" y="4523925"/>
              <a:ext cx="145125" cy="175850"/>
            </a:xfrm>
            <a:custGeom>
              <a:avLst/>
              <a:gdLst/>
              <a:ahLst/>
              <a:cxnLst/>
              <a:rect l="l" t="t" r="r" b="b"/>
              <a:pathLst>
                <a:path w="5805" h="7034" extrusionOk="0">
                  <a:moveTo>
                    <a:pt x="2669" y="0"/>
                  </a:moveTo>
                  <a:cubicBezTo>
                    <a:pt x="2669" y="0"/>
                    <a:pt x="2202" y="1902"/>
                    <a:pt x="1502" y="4003"/>
                  </a:cubicBezTo>
                  <a:cubicBezTo>
                    <a:pt x="1168" y="5071"/>
                    <a:pt x="668" y="6071"/>
                    <a:pt x="1" y="6972"/>
                  </a:cubicBezTo>
                  <a:cubicBezTo>
                    <a:pt x="1" y="6972"/>
                    <a:pt x="266" y="7033"/>
                    <a:pt x="631" y="7033"/>
                  </a:cubicBezTo>
                  <a:cubicBezTo>
                    <a:pt x="1161" y="7033"/>
                    <a:pt x="1901" y="6904"/>
                    <a:pt x="2336" y="6272"/>
                  </a:cubicBezTo>
                  <a:cubicBezTo>
                    <a:pt x="3044" y="5241"/>
                    <a:pt x="4094" y="1788"/>
                    <a:pt x="5635" y="1788"/>
                  </a:cubicBezTo>
                  <a:cubicBezTo>
                    <a:pt x="5691" y="1788"/>
                    <a:pt x="5748" y="1792"/>
                    <a:pt x="5805" y="1802"/>
                  </a:cubicBezTo>
                  <a:cubicBezTo>
                    <a:pt x="5671" y="1535"/>
                    <a:pt x="5538" y="1268"/>
                    <a:pt x="5338" y="1035"/>
                  </a:cubicBezTo>
                  <a:cubicBezTo>
                    <a:pt x="5071" y="634"/>
                    <a:pt x="2669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23;p26">
              <a:extLst>
                <a:ext uri="{FF2B5EF4-FFF2-40B4-BE49-F238E27FC236}">
                  <a16:creationId xmlns:a16="http://schemas.microsoft.com/office/drawing/2014/main" id="{5304825A-2B18-47FC-9707-BD4330827363}"/>
                </a:ext>
              </a:extLst>
            </p:cNvPr>
            <p:cNvSpPr/>
            <p:nvPr/>
          </p:nvSpPr>
          <p:spPr>
            <a:xfrm>
              <a:off x="8031445" y="2948625"/>
              <a:ext cx="351950" cy="1529450"/>
            </a:xfrm>
            <a:custGeom>
              <a:avLst/>
              <a:gdLst/>
              <a:ahLst/>
              <a:cxnLst/>
              <a:rect l="l" t="t" r="r" b="b"/>
              <a:pathLst>
                <a:path w="14078" h="61178" extrusionOk="0">
                  <a:moveTo>
                    <a:pt x="2669" y="1"/>
                  </a:moveTo>
                  <a:lnTo>
                    <a:pt x="0" y="34325"/>
                  </a:lnTo>
                  <a:lnTo>
                    <a:pt x="567" y="60844"/>
                  </a:lnTo>
                  <a:lnTo>
                    <a:pt x="3836" y="61178"/>
                  </a:lnTo>
                  <a:cubicBezTo>
                    <a:pt x="3836" y="61178"/>
                    <a:pt x="6338" y="51704"/>
                    <a:pt x="6872" y="42198"/>
                  </a:cubicBezTo>
                  <a:cubicBezTo>
                    <a:pt x="7005" y="39996"/>
                    <a:pt x="6505" y="37461"/>
                    <a:pt x="6738" y="35726"/>
                  </a:cubicBezTo>
                  <a:cubicBezTo>
                    <a:pt x="6939" y="34225"/>
                    <a:pt x="7572" y="33258"/>
                    <a:pt x="8406" y="29822"/>
                  </a:cubicBezTo>
                  <a:cubicBezTo>
                    <a:pt x="8940" y="27654"/>
                    <a:pt x="9540" y="24952"/>
                    <a:pt x="10007" y="22350"/>
                  </a:cubicBezTo>
                  <a:cubicBezTo>
                    <a:pt x="10474" y="19982"/>
                    <a:pt x="10808" y="17713"/>
                    <a:pt x="10975" y="15945"/>
                  </a:cubicBezTo>
                  <a:cubicBezTo>
                    <a:pt x="11342" y="15412"/>
                    <a:pt x="11675" y="14878"/>
                    <a:pt x="11976" y="14311"/>
                  </a:cubicBezTo>
                  <a:cubicBezTo>
                    <a:pt x="13510" y="11376"/>
                    <a:pt x="14077" y="8040"/>
                    <a:pt x="13510" y="4804"/>
                  </a:cubicBezTo>
                  <a:lnTo>
                    <a:pt x="26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24;p26">
              <a:extLst>
                <a:ext uri="{FF2B5EF4-FFF2-40B4-BE49-F238E27FC236}">
                  <a16:creationId xmlns:a16="http://schemas.microsoft.com/office/drawing/2014/main" id="{4014CE97-4756-4893-89A9-8DF6F61FC6AA}"/>
                </a:ext>
              </a:extLst>
            </p:cNvPr>
            <p:cNvSpPr/>
            <p:nvPr/>
          </p:nvSpPr>
          <p:spPr>
            <a:xfrm>
              <a:off x="7978895" y="2923725"/>
              <a:ext cx="363025" cy="1501825"/>
            </a:xfrm>
            <a:custGeom>
              <a:avLst/>
              <a:gdLst/>
              <a:ahLst/>
              <a:cxnLst/>
              <a:rect l="l" t="t" r="r" b="b"/>
              <a:pathLst>
                <a:path w="14521" h="60073" extrusionOk="0">
                  <a:moveTo>
                    <a:pt x="7714" y="0"/>
                  </a:moveTo>
                  <a:cubicBezTo>
                    <a:pt x="6974" y="0"/>
                    <a:pt x="6141" y="93"/>
                    <a:pt x="5205" y="296"/>
                  </a:cubicBezTo>
                  <a:cubicBezTo>
                    <a:pt x="5205" y="296"/>
                    <a:pt x="68" y="26915"/>
                    <a:pt x="68" y="40292"/>
                  </a:cubicBezTo>
                  <a:cubicBezTo>
                    <a:pt x="68" y="49565"/>
                    <a:pt x="1" y="54335"/>
                    <a:pt x="1" y="56236"/>
                  </a:cubicBezTo>
                  <a:cubicBezTo>
                    <a:pt x="1" y="56903"/>
                    <a:pt x="268" y="57571"/>
                    <a:pt x="735" y="58038"/>
                  </a:cubicBezTo>
                  <a:lnTo>
                    <a:pt x="2769" y="60072"/>
                  </a:lnTo>
                  <a:lnTo>
                    <a:pt x="6439" y="60072"/>
                  </a:lnTo>
                  <a:lnTo>
                    <a:pt x="8907" y="58638"/>
                  </a:lnTo>
                  <a:cubicBezTo>
                    <a:pt x="9708" y="58204"/>
                    <a:pt x="10208" y="57337"/>
                    <a:pt x="10175" y="56403"/>
                  </a:cubicBezTo>
                  <a:cubicBezTo>
                    <a:pt x="10075" y="52367"/>
                    <a:pt x="9875" y="41492"/>
                    <a:pt x="10408" y="38290"/>
                  </a:cubicBezTo>
                  <a:cubicBezTo>
                    <a:pt x="11075" y="34354"/>
                    <a:pt x="13577" y="12338"/>
                    <a:pt x="13544" y="9970"/>
                  </a:cubicBezTo>
                  <a:cubicBezTo>
                    <a:pt x="13544" y="7834"/>
                    <a:pt x="14521" y="0"/>
                    <a:pt x="7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25;p26">
              <a:extLst>
                <a:ext uri="{FF2B5EF4-FFF2-40B4-BE49-F238E27FC236}">
                  <a16:creationId xmlns:a16="http://schemas.microsoft.com/office/drawing/2014/main" id="{4CC1241C-CDF2-4587-9D80-0433CFD789D4}"/>
                </a:ext>
              </a:extLst>
            </p:cNvPr>
            <p:cNvSpPr/>
            <p:nvPr/>
          </p:nvSpPr>
          <p:spPr>
            <a:xfrm>
              <a:off x="8218245" y="2938875"/>
              <a:ext cx="542075" cy="1482500"/>
            </a:xfrm>
            <a:custGeom>
              <a:avLst/>
              <a:gdLst/>
              <a:ahLst/>
              <a:cxnLst/>
              <a:rect l="l" t="t" r="r" b="b"/>
              <a:pathLst>
                <a:path w="21683" h="59300" extrusionOk="0">
                  <a:moveTo>
                    <a:pt x="3716" y="1"/>
                  </a:moveTo>
                  <a:cubicBezTo>
                    <a:pt x="2574" y="1"/>
                    <a:pt x="1334" y="308"/>
                    <a:pt x="0" y="1024"/>
                  </a:cubicBezTo>
                  <a:cubicBezTo>
                    <a:pt x="0" y="1024"/>
                    <a:pt x="5538" y="29979"/>
                    <a:pt x="7239" y="41053"/>
                  </a:cubicBezTo>
                  <a:cubicBezTo>
                    <a:pt x="8673" y="50193"/>
                    <a:pt x="11075" y="54529"/>
                    <a:pt x="11575" y="56397"/>
                  </a:cubicBezTo>
                  <a:cubicBezTo>
                    <a:pt x="11775" y="57031"/>
                    <a:pt x="12209" y="57598"/>
                    <a:pt x="12809" y="57932"/>
                  </a:cubicBezTo>
                  <a:lnTo>
                    <a:pt x="15311" y="59300"/>
                  </a:lnTo>
                  <a:lnTo>
                    <a:pt x="18814" y="58299"/>
                  </a:lnTo>
                  <a:lnTo>
                    <a:pt x="20815" y="56264"/>
                  </a:lnTo>
                  <a:cubicBezTo>
                    <a:pt x="21449" y="55597"/>
                    <a:pt x="21682" y="54630"/>
                    <a:pt x="21416" y="53729"/>
                  </a:cubicBezTo>
                  <a:cubicBezTo>
                    <a:pt x="20215" y="49893"/>
                    <a:pt x="17012" y="39485"/>
                    <a:pt x="16646" y="36250"/>
                  </a:cubicBezTo>
                  <a:cubicBezTo>
                    <a:pt x="16212" y="32280"/>
                    <a:pt x="13443" y="16369"/>
                    <a:pt x="13310" y="11032"/>
                  </a:cubicBezTo>
                  <a:cubicBezTo>
                    <a:pt x="13254" y="9060"/>
                    <a:pt x="9915" y="1"/>
                    <a:pt x="3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26;p26">
              <a:extLst>
                <a:ext uri="{FF2B5EF4-FFF2-40B4-BE49-F238E27FC236}">
                  <a16:creationId xmlns:a16="http://schemas.microsoft.com/office/drawing/2014/main" id="{C835CE28-FC83-434E-8890-6B6D461E8370}"/>
                </a:ext>
              </a:extLst>
            </p:cNvPr>
            <p:cNvSpPr/>
            <p:nvPr/>
          </p:nvSpPr>
          <p:spPr>
            <a:xfrm>
              <a:off x="8256595" y="3202150"/>
              <a:ext cx="97600" cy="329425"/>
            </a:xfrm>
            <a:custGeom>
              <a:avLst/>
              <a:gdLst/>
              <a:ahLst/>
              <a:cxnLst/>
              <a:rect l="l" t="t" r="r" b="b"/>
              <a:pathLst>
                <a:path w="3904" h="13177" extrusionOk="0">
                  <a:moveTo>
                    <a:pt x="3904" y="0"/>
                  </a:moveTo>
                  <a:lnTo>
                    <a:pt x="1" y="100"/>
                  </a:lnTo>
                  <a:cubicBezTo>
                    <a:pt x="67" y="367"/>
                    <a:pt x="434" y="6972"/>
                    <a:pt x="701" y="13176"/>
                  </a:cubicBezTo>
                  <a:cubicBezTo>
                    <a:pt x="801" y="12876"/>
                    <a:pt x="901" y="12543"/>
                    <a:pt x="1001" y="12209"/>
                  </a:cubicBezTo>
                  <a:cubicBezTo>
                    <a:pt x="1435" y="9841"/>
                    <a:pt x="1802" y="7572"/>
                    <a:pt x="1935" y="5804"/>
                  </a:cubicBezTo>
                  <a:cubicBezTo>
                    <a:pt x="2336" y="5271"/>
                    <a:pt x="2669" y="4737"/>
                    <a:pt x="2936" y="4170"/>
                  </a:cubicBezTo>
                  <a:cubicBezTo>
                    <a:pt x="3336" y="2402"/>
                    <a:pt x="3670" y="868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27;p26">
              <a:extLst>
                <a:ext uri="{FF2B5EF4-FFF2-40B4-BE49-F238E27FC236}">
                  <a16:creationId xmlns:a16="http://schemas.microsoft.com/office/drawing/2014/main" id="{61693366-1826-4917-BD87-94347833160A}"/>
                </a:ext>
              </a:extLst>
            </p:cNvPr>
            <p:cNvSpPr/>
            <p:nvPr/>
          </p:nvSpPr>
          <p:spPr>
            <a:xfrm>
              <a:off x="8215745" y="3029525"/>
              <a:ext cx="469525" cy="1430200"/>
            </a:xfrm>
            <a:custGeom>
              <a:avLst/>
              <a:gdLst/>
              <a:ahLst/>
              <a:cxnLst/>
              <a:rect l="l" t="t" r="r" b="b"/>
              <a:pathLst>
                <a:path w="18781" h="57208" extrusionOk="0">
                  <a:moveTo>
                    <a:pt x="12109" y="0"/>
                  </a:moveTo>
                  <a:lnTo>
                    <a:pt x="0" y="134"/>
                  </a:lnTo>
                  <a:lnTo>
                    <a:pt x="7472" y="31957"/>
                  </a:lnTo>
                  <a:lnTo>
                    <a:pt x="15578" y="57208"/>
                  </a:lnTo>
                  <a:lnTo>
                    <a:pt x="18780" y="56608"/>
                  </a:lnTo>
                  <a:cubicBezTo>
                    <a:pt x="18780" y="56608"/>
                    <a:pt x="18480" y="46801"/>
                    <a:pt x="16312" y="37527"/>
                  </a:cubicBezTo>
                  <a:cubicBezTo>
                    <a:pt x="15812" y="35392"/>
                    <a:pt x="14577" y="33124"/>
                    <a:pt x="14310" y="31389"/>
                  </a:cubicBezTo>
                  <a:cubicBezTo>
                    <a:pt x="14110" y="29855"/>
                    <a:pt x="14411" y="28788"/>
                    <a:pt x="14244" y="25252"/>
                  </a:cubicBezTo>
                  <a:cubicBezTo>
                    <a:pt x="14010" y="20982"/>
                    <a:pt x="13843" y="16846"/>
                    <a:pt x="13543" y="11575"/>
                  </a:cubicBezTo>
                  <a:cubicBezTo>
                    <a:pt x="13543" y="11575"/>
                    <a:pt x="14344" y="4270"/>
                    <a:pt x="1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28;p26">
              <a:extLst>
                <a:ext uri="{FF2B5EF4-FFF2-40B4-BE49-F238E27FC236}">
                  <a16:creationId xmlns:a16="http://schemas.microsoft.com/office/drawing/2014/main" id="{2DBBD885-02D5-4C0F-998C-B10F1103C709}"/>
                </a:ext>
              </a:extLst>
            </p:cNvPr>
            <p:cNvSpPr/>
            <p:nvPr/>
          </p:nvSpPr>
          <p:spPr>
            <a:xfrm>
              <a:off x="8060620" y="2326525"/>
              <a:ext cx="485375" cy="564375"/>
            </a:xfrm>
            <a:custGeom>
              <a:avLst/>
              <a:gdLst/>
              <a:ahLst/>
              <a:cxnLst/>
              <a:rect l="l" t="t" r="r" b="b"/>
              <a:pathLst>
                <a:path w="19415" h="22575" extrusionOk="0">
                  <a:moveTo>
                    <a:pt x="10538" y="0"/>
                  </a:moveTo>
                  <a:cubicBezTo>
                    <a:pt x="9408" y="0"/>
                    <a:pt x="8273" y="34"/>
                    <a:pt x="7139" y="100"/>
                  </a:cubicBezTo>
                  <a:cubicBezTo>
                    <a:pt x="6405" y="167"/>
                    <a:pt x="5638" y="267"/>
                    <a:pt x="4904" y="367"/>
                  </a:cubicBezTo>
                  <a:cubicBezTo>
                    <a:pt x="2269" y="701"/>
                    <a:pt x="701" y="2736"/>
                    <a:pt x="234" y="5538"/>
                  </a:cubicBezTo>
                  <a:cubicBezTo>
                    <a:pt x="1" y="7606"/>
                    <a:pt x="1" y="9707"/>
                    <a:pt x="201" y="11775"/>
                  </a:cubicBezTo>
                  <a:cubicBezTo>
                    <a:pt x="301" y="14577"/>
                    <a:pt x="901" y="17513"/>
                    <a:pt x="1669" y="22049"/>
                  </a:cubicBezTo>
                  <a:cubicBezTo>
                    <a:pt x="2310" y="22426"/>
                    <a:pt x="4033" y="22575"/>
                    <a:pt x="6186" y="22575"/>
                  </a:cubicBezTo>
                  <a:cubicBezTo>
                    <a:pt x="9186" y="22575"/>
                    <a:pt x="13018" y="22285"/>
                    <a:pt x="15912" y="21916"/>
                  </a:cubicBezTo>
                  <a:cubicBezTo>
                    <a:pt x="15612" y="17946"/>
                    <a:pt x="16079" y="13443"/>
                    <a:pt x="18781" y="4503"/>
                  </a:cubicBezTo>
                  <a:cubicBezTo>
                    <a:pt x="19415" y="2435"/>
                    <a:pt x="18014" y="467"/>
                    <a:pt x="15779" y="234"/>
                  </a:cubicBezTo>
                  <a:cubicBezTo>
                    <a:pt x="15212" y="200"/>
                    <a:pt x="14578" y="134"/>
                    <a:pt x="13911" y="100"/>
                  </a:cubicBezTo>
                  <a:cubicBezTo>
                    <a:pt x="12793" y="34"/>
                    <a:pt x="11668" y="0"/>
                    <a:pt x="10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29;p26">
              <a:extLst>
                <a:ext uri="{FF2B5EF4-FFF2-40B4-BE49-F238E27FC236}">
                  <a16:creationId xmlns:a16="http://schemas.microsoft.com/office/drawing/2014/main" id="{73EDFE97-C396-4E48-9DA1-66C5148835E4}"/>
                </a:ext>
              </a:extLst>
            </p:cNvPr>
            <p:cNvSpPr/>
            <p:nvPr/>
          </p:nvSpPr>
          <p:spPr>
            <a:xfrm>
              <a:off x="8088145" y="2874400"/>
              <a:ext cx="445350" cy="298575"/>
            </a:xfrm>
            <a:custGeom>
              <a:avLst/>
              <a:gdLst/>
              <a:ahLst/>
              <a:cxnLst/>
              <a:rect l="l" t="t" r="r" b="b"/>
              <a:pathLst>
                <a:path w="17814" h="11943" extrusionOk="0">
                  <a:moveTo>
                    <a:pt x="14811" y="1"/>
                  </a:moveTo>
                  <a:lnTo>
                    <a:pt x="568" y="134"/>
                  </a:lnTo>
                  <a:lnTo>
                    <a:pt x="1" y="10842"/>
                  </a:lnTo>
                  <a:lnTo>
                    <a:pt x="6739" y="11943"/>
                  </a:lnTo>
                  <a:lnTo>
                    <a:pt x="17813" y="7773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0;p26">
              <a:extLst>
                <a:ext uri="{FF2B5EF4-FFF2-40B4-BE49-F238E27FC236}">
                  <a16:creationId xmlns:a16="http://schemas.microsoft.com/office/drawing/2014/main" id="{0B39187A-A052-4BFD-9F87-237988D0B88F}"/>
                </a:ext>
              </a:extLst>
            </p:cNvPr>
            <p:cNvSpPr/>
            <p:nvPr/>
          </p:nvSpPr>
          <p:spPr>
            <a:xfrm>
              <a:off x="8093145" y="2862575"/>
              <a:ext cx="386150" cy="49275"/>
            </a:xfrm>
            <a:custGeom>
              <a:avLst/>
              <a:gdLst/>
              <a:ahLst/>
              <a:cxnLst/>
              <a:rect l="l" t="t" r="r" b="b"/>
              <a:pathLst>
                <a:path w="15446" h="1971" extrusionOk="0">
                  <a:moveTo>
                    <a:pt x="14764" y="0"/>
                  </a:moveTo>
                  <a:cubicBezTo>
                    <a:pt x="14746" y="0"/>
                    <a:pt x="14729" y="3"/>
                    <a:pt x="14711" y="7"/>
                  </a:cubicBezTo>
                  <a:cubicBezTo>
                    <a:pt x="12310" y="274"/>
                    <a:pt x="9900" y="407"/>
                    <a:pt x="7489" y="407"/>
                  </a:cubicBezTo>
                  <a:cubicBezTo>
                    <a:pt x="5079" y="407"/>
                    <a:pt x="2669" y="274"/>
                    <a:pt x="268" y="7"/>
                  </a:cubicBezTo>
                  <a:cubicBezTo>
                    <a:pt x="250" y="3"/>
                    <a:pt x="234" y="2"/>
                    <a:pt x="219" y="2"/>
                  </a:cubicBezTo>
                  <a:cubicBezTo>
                    <a:pt x="88" y="2"/>
                    <a:pt x="34" y="124"/>
                    <a:pt x="34" y="274"/>
                  </a:cubicBezTo>
                  <a:cubicBezTo>
                    <a:pt x="1" y="707"/>
                    <a:pt x="67" y="1141"/>
                    <a:pt x="168" y="1575"/>
                  </a:cubicBezTo>
                  <a:lnTo>
                    <a:pt x="334" y="1575"/>
                  </a:lnTo>
                  <a:cubicBezTo>
                    <a:pt x="2749" y="1838"/>
                    <a:pt x="5180" y="1971"/>
                    <a:pt x="7615" y="1971"/>
                  </a:cubicBezTo>
                  <a:cubicBezTo>
                    <a:pt x="10125" y="1971"/>
                    <a:pt x="12639" y="1829"/>
                    <a:pt x="15145" y="1541"/>
                  </a:cubicBezTo>
                  <a:cubicBezTo>
                    <a:pt x="15312" y="1475"/>
                    <a:pt x="15445" y="1308"/>
                    <a:pt x="15412" y="1108"/>
                  </a:cubicBezTo>
                  <a:cubicBezTo>
                    <a:pt x="15412" y="1108"/>
                    <a:pt x="15412" y="1074"/>
                    <a:pt x="15412" y="1074"/>
                  </a:cubicBezTo>
                  <a:cubicBezTo>
                    <a:pt x="15278" y="774"/>
                    <a:pt x="15145" y="474"/>
                    <a:pt x="15045" y="207"/>
                  </a:cubicBezTo>
                  <a:cubicBezTo>
                    <a:pt x="14987" y="91"/>
                    <a:pt x="14879" y="0"/>
                    <a:pt x="14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31;p26">
              <a:extLst>
                <a:ext uri="{FF2B5EF4-FFF2-40B4-BE49-F238E27FC236}">
                  <a16:creationId xmlns:a16="http://schemas.microsoft.com/office/drawing/2014/main" id="{3340DB24-B4E8-450D-83A5-07E216816045}"/>
                </a:ext>
              </a:extLst>
            </p:cNvPr>
            <p:cNvSpPr/>
            <p:nvPr/>
          </p:nvSpPr>
          <p:spPr>
            <a:xfrm>
              <a:off x="8192395" y="2294250"/>
              <a:ext cx="200150" cy="174900"/>
            </a:xfrm>
            <a:custGeom>
              <a:avLst/>
              <a:gdLst/>
              <a:ahLst/>
              <a:cxnLst/>
              <a:rect l="l" t="t" r="r" b="b"/>
              <a:pathLst>
                <a:path w="8006" h="6996" extrusionOk="0">
                  <a:moveTo>
                    <a:pt x="5828" y="1"/>
                  </a:moveTo>
                  <a:cubicBezTo>
                    <a:pt x="5003" y="1"/>
                    <a:pt x="4116" y="226"/>
                    <a:pt x="3299" y="226"/>
                  </a:cubicBezTo>
                  <a:cubicBezTo>
                    <a:pt x="3256" y="226"/>
                    <a:pt x="3212" y="225"/>
                    <a:pt x="3169" y="224"/>
                  </a:cubicBezTo>
                  <a:cubicBezTo>
                    <a:pt x="2469" y="257"/>
                    <a:pt x="1802" y="557"/>
                    <a:pt x="1368" y="1058"/>
                  </a:cubicBezTo>
                  <a:cubicBezTo>
                    <a:pt x="901" y="1591"/>
                    <a:pt x="567" y="2192"/>
                    <a:pt x="401" y="2892"/>
                  </a:cubicBezTo>
                  <a:cubicBezTo>
                    <a:pt x="0" y="4160"/>
                    <a:pt x="67" y="5528"/>
                    <a:pt x="567" y="6762"/>
                  </a:cubicBezTo>
                  <a:cubicBezTo>
                    <a:pt x="1134" y="6261"/>
                    <a:pt x="1568" y="5861"/>
                    <a:pt x="2102" y="5361"/>
                  </a:cubicBezTo>
                  <a:cubicBezTo>
                    <a:pt x="2869" y="5828"/>
                    <a:pt x="3536" y="6362"/>
                    <a:pt x="4170" y="6995"/>
                  </a:cubicBezTo>
                  <a:cubicBezTo>
                    <a:pt x="5571" y="5694"/>
                    <a:pt x="6738" y="4160"/>
                    <a:pt x="7639" y="2459"/>
                  </a:cubicBezTo>
                  <a:cubicBezTo>
                    <a:pt x="7906" y="1992"/>
                    <a:pt x="8006" y="1458"/>
                    <a:pt x="7906" y="958"/>
                  </a:cubicBezTo>
                  <a:cubicBezTo>
                    <a:pt x="7672" y="424"/>
                    <a:pt x="7072" y="157"/>
                    <a:pt x="6472" y="57"/>
                  </a:cubicBezTo>
                  <a:cubicBezTo>
                    <a:pt x="6263" y="17"/>
                    <a:pt x="6048" y="1"/>
                    <a:pt x="5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32;p26">
              <a:extLst>
                <a:ext uri="{FF2B5EF4-FFF2-40B4-BE49-F238E27FC236}">
                  <a16:creationId xmlns:a16="http://schemas.microsoft.com/office/drawing/2014/main" id="{4FA49501-9EF0-4603-BA69-754ED3D54F93}"/>
                </a:ext>
              </a:extLst>
            </p:cNvPr>
            <p:cNvSpPr/>
            <p:nvPr/>
          </p:nvSpPr>
          <p:spPr>
            <a:xfrm>
              <a:off x="8124845" y="1925325"/>
              <a:ext cx="180150" cy="353675"/>
            </a:xfrm>
            <a:custGeom>
              <a:avLst/>
              <a:gdLst/>
              <a:ahLst/>
              <a:cxnLst/>
              <a:rect l="l" t="t" r="r" b="b"/>
              <a:pathLst>
                <a:path w="7206" h="14147" extrusionOk="0">
                  <a:moveTo>
                    <a:pt x="4629" y="0"/>
                  </a:moveTo>
                  <a:cubicBezTo>
                    <a:pt x="3754" y="0"/>
                    <a:pt x="2886" y="235"/>
                    <a:pt x="2135" y="704"/>
                  </a:cubicBezTo>
                  <a:cubicBezTo>
                    <a:pt x="1368" y="1204"/>
                    <a:pt x="868" y="2205"/>
                    <a:pt x="1134" y="3106"/>
                  </a:cubicBezTo>
                  <a:cubicBezTo>
                    <a:pt x="367" y="3673"/>
                    <a:pt x="0" y="4673"/>
                    <a:pt x="200" y="5607"/>
                  </a:cubicBezTo>
                  <a:cubicBezTo>
                    <a:pt x="401" y="6508"/>
                    <a:pt x="934" y="7275"/>
                    <a:pt x="1335" y="8076"/>
                  </a:cubicBezTo>
                  <a:cubicBezTo>
                    <a:pt x="1768" y="9077"/>
                    <a:pt x="1868" y="10211"/>
                    <a:pt x="1635" y="11278"/>
                  </a:cubicBezTo>
                  <a:cubicBezTo>
                    <a:pt x="1435" y="11912"/>
                    <a:pt x="968" y="12512"/>
                    <a:pt x="1134" y="13146"/>
                  </a:cubicBezTo>
                  <a:cubicBezTo>
                    <a:pt x="1301" y="13647"/>
                    <a:pt x="1802" y="14013"/>
                    <a:pt x="2369" y="14013"/>
                  </a:cubicBezTo>
                  <a:cubicBezTo>
                    <a:pt x="2936" y="14013"/>
                    <a:pt x="3469" y="13880"/>
                    <a:pt x="3970" y="13647"/>
                  </a:cubicBezTo>
                  <a:cubicBezTo>
                    <a:pt x="4047" y="13619"/>
                    <a:pt x="4124" y="13608"/>
                    <a:pt x="4202" y="13608"/>
                  </a:cubicBezTo>
                  <a:cubicBezTo>
                    <a:pt x="4700" y="13608"/>
                    <a:pt x="5219" y="14089"/>
                    <a:pt x="5738" y="14147"/>
                  </a:cubicBezTo>
                  <a:cubicBezTo>
                    <a:pt x="6338" y="14114"/>
                    <a:pt x="6839" y="13747"/>
                    <a:pt x="7005" y="13180"/>
                  </a:cubicBezTo>
                  <a:cubicBezTo>
                    <a:pt x="7172" y="12612"/>
                    <a:pt x="7205" y="12045"/>
                    <a:pt x="7139" y="11478"/>
                  </a:cubicBezTo>
                  <a:cubicBezTo>
                    <a:pt x="6939" y="9277"/>
                    <a:pt x="6905" y="6508"/>
                    <a:pt x="6738" y="4306"/>
                  </a:cubicBezTo>
                  <a:cubicBezTo>
                    <a:pt x="6705" y="3506"/>
                    <a:pt x="6572" y="2672"/>
                    <a:pt x="6372" y="1905"/>
                  </a:cubicBezTo>
                  <a:cubicBezTo>
                    <a:pt x="6071" y="1104"/>
                    <a:pt x="5504" y="470"/>
                    <a:pt x="4804" y="3"/>
                  </a:cubicBezTo>
                  <a:cubicBezTo>
                    <a:pt x="4745" y="1"/>
                    <a:pt x="4687" y="0"/>
                    <a:pt x="4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33;p26">
              <a:extLst>
                <a:ext uri="{FF2B5EF4-FFF2-40B4-BE49-F238E27FC236}">
                  <a16:creationId xmlns:a16="http://schemas.microsoft.com/office/drawing/2014/main" id="{AB599858-B29D-40E6-BFED-E7BE2B19FC95}"/>
                </a:ext>
              </a:extLst>
            </p:cNvPr>
            <p:cNvSpPr/>
            <p:nvPr/>
          </p:nvSpPr>
          <p:spPr>
            <a:xfrm>
              <a:off x="8229070" y="2158075"/>
              <a:ext cx="140125" cy="254500"/>
            </a:xfrm>
            <a:custGeom>
              <a:avLst/>
              <a:gdLst/>
              <a:ahLst/>
              <a:cxnLst/>
              <a:rect l="l" t="t" r="r" b="b"/>
              <a:pathLst>
                <a:path w="5605" h="10180" extrusionOk="0">
                  <a:moveTo>
                    <a:pt x="5438" y="0"/>
                  </a:moveTo>
                  <a:lnTo>
                    <a:pt x="1535" y="3703"/>
                  </a:lnTo>
                  <a:cubicBezTo>
                    <a:pt x="1869" y="4937"/>
                    <a:pt x="1736" y="6738"/>
                    <a:pt x="1202" y="7072"/>
                  </a:cubicBezTo>
                  <a:cubicBezTo>
                    <a:pt x="301" y="7672"/>
                    <a:pt x="1" y="8873"/>
                    <a:pt x="568" y="9807"/>
                  </a:cubicBezTo>
                  <a:cubicBezTo>
                    <a:pt x="686" y="10043"/>
                    <a:pt x="905" y="10179"/>
                    <a:pt x="1140" y="10179"/>
                  </a:cubicBezTo>
                  <a:cubicBezTo>
                    <a:pt x="1238" y="10179"/>
                    <a:pt x="1338" y="10156"/>
                    <a:pt x="1435" y="10107"/>
                  </a:cubicBezTo>
                  <a:cubicBezTo>
                    <a:pt x="2403" y="9640"/>
                    <a:pt x="3370" y="9107"/>
                    <a:pt x="4271" y="8540"/>
                  </a:cubicBezTo>
                  <a:cubicBezTo>
                    <a:pt x="5171" y="7972"/>
                    <a:pt x="5605" y="6838"/>
                    <a:pt x="5338" y="5804"/>
                  </a:cubicBezTo>
                  <a:cubicBezTo>
                    <a:pt x="4838" y="4103"/>
                    <a:pt x="5138" y="1568"/>
                    <a:pt x="54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34;p26">
              <a:extLst>
                <a:ext uri="{FF2B5EF4-FFF2-40B4-BE49-F238E27FC236}">
                  <a16:creationId xmlns:a16="http://schemas.microsoft.com/office/drawing/2014/main" id="{9B8E16DF-ED76-4D4F-916F-D7EA6BB4BAEE}"/>
                </a:ext>
              </a:extLst>
            </p:cNvPr>
            <p:cNvSpPr/>
            <p:nvPr/>
          </p:nvSpPr>
          <p:spPr>
            <a:xfrm>
              <a:off x="8267445" y="2195600"/>
              <a:ext cx="60075" cy="82575"/>
            </a:xfrm>
            <a:custGeom>
              <a:avLst/>
              <a:gdLst/>
              <a:ahLst/>
              <a:cxnLst/>
              <a:rect l="l" t="t" r="r" b="b"/>
              <a:pathLst>
                <a:path w="2403" h="3303" extrusionOk="0">
                  <a:moveTo>
                    <a:pt x="2302" y="0"/>
                  </a:moveTo>
                  <a:lnTo>
                    <a:pt x="0" y="2202"/>
                  </a:lnTo>
                  <a:cubicBezTo>
                    <a:pt x="100" y="2569"/>
                    <a:pt x="167" y="2936"/>
                    <a:pt x="201" y="3303"/>
                  </a:cubicBezTo>
                  <a:cubicBezTo>
                    <a:pt x="1101" y="3102"/>
                    <a:pt x="2269" y="2068"/>
                    <a:pt x="2369" y="1134"/>
                  </a:cubicBezTo>
                  <a:cubicBezTo>
                    <a:pt x="2402" y="734"/>
                    <a:pt x="2402" y="367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35;p26">
              <a:extLst>
                <a:ext uri="{FF2B5EF4-FFF2-40B4-BE49-F238E27FC236}">
                  <a16:creationId xmlns:a16="http://schemas.microsoft.com/office/drawing/2014/main" id="{6D89A4E7-C0C5-4DC2-B49D-84E3AC064C25}"/>
                </a:ext>
              </a:extLst>
            </p:cNvPr>
            <p:cNvSpPr/>
            <p:nvPr/>
          </p:nvSpPr>
          <p:spPr>
            <a:xfrm>
              <a:off x="8147345" y="1928900"/>
              <a:ext cx="261475" cy="323700"/>
            </a:xfrm>
            <a:custGeom>
              <a:avLst/>
              <a:gdLst/>
              <a:ahLst/>
              <a:cxnLst/>
              <a:rect l="l" t="t" r="r" b="b"/>
              <a:pathLst>
                <a:path w="10459" h="12948" extrusionOk="0">
                  <a:moveTo>
                    <a:pt x="5803" y="0"/>
                  </a:moveTo>
                  <a:cubicBezTo>
                    <a:pt x="5211" y="0"/>
                    <a:pt x="4601" y="124"/>
                    <a:pt x="4004" y="394"/>
                  </a:cubicBezTo>
                  <a:cubicBezTo>
                    <a:pt x="668" y="1795"/>
                    <a:pt x="1" y="6765"/>
                    <a:pt x="601" y="9768"/>
                  </a:cubicBezTo>
                  <a:cubicBezTo>
                    <a:pt x="1007" y="11795"/>
                    <a:pt x="2645" y="12948"/>
                    <a:pt x="4460" y="12948"/>
                  </a:cubicBezTo>
                  <a:cubicBezTo>
                    <a:pt x="5630" y="12948"/>
                    <a:pt x="6873" y="12469"/>
                    <a:pt x="7907" y="11435"/>
                  </a:cubicBezTo>
                  <a:cubicBezTo>
                    <a:pt x="9675" y="9701"/>
                    <a:pt x="9741" y="8266"/>
                    <a:pt x="10108" y="4931"/>
                  </a:cubicBezTo>
                  <a:lnTo>
                    <a:pt x="10108" y="4897"/>
                  </a:lnTo>
                  <a:cubicBezTo>
                    <a:pt x="10458" y="2177"/>
                    <a:pt x="8286" y="0"/>
                    <a:pt x="5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36;p26">
              <a:extLst>
                <a:ext uri="{FF2B5EF4-FFF2-40B4-BE49-F238E27FC236}">
                  <a16:creationId xmlns:a16="http://schemas.microsoft.com/office/drawing/2014/main" id="{649A013E-E81A-4BBD-BD3E-B9A4667A90AB}"/>
                </a:ext>
              </a:extLst>
            </p:cNvPr>
            <p:cNvSpPr/>
            <p:nvPr/>
          </p:nvSpPr>
          <p:spPr>
            <a:xfrm>
              <a:off x="8177370" y="2086350"/>
              <a:ext cx="33400" cy="48825"/>
            </a:xfrm>
            <a:custGeom>
              <a:avLst/>
              <a:gdLst/>
              <a:ahLst/>
              <a:cxnLst/>
              <a:rect l="l" t="t" r="r" b="b"/>
              <a:pathLst>
                <a:path w="1336" h="1953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935" y="601"/>
                    <a:pt x="501" y="1134"/>
                    <a:pt x="1" y="1635"/>
                  </a:cubicBezTo>
                  <a:cubicBezTo>
                    <a:pt x="194" y="1828"/>
                    <a:pt x="455" y="1952"/>
                    <a:pt x="746" y="1952"/>
                  </a:cubicBezTo>
                  <a:cubicBezTo>
                    <a:pt x="808" y="1952"/>
                    <a:pt x="871" y="1947"/>
                    <a:pt x="935" y="1935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37;p26">
              <a:extLst>
                <a:ext uri="{FF2B5EF4-FFF2-40B4-BE49-F238E27FC236}">
                  <a16:creationId xmlns:a16="http://schemas.microsoft.com/office/drawing/2014/main" id="{865978E5-C8D4-4161-A218-004B04C536AD}"/>
                </a:ext>
              </a:extLst>
            </p:cNvPr>
            <p:cNvSpPr/>
            <p:nvPr/>
          </p:nvSpPr>
          <p:spPr>
            <a:xfrm>
              <a:off x="8217395" y="2144925"/>
              <a:ext cx="55075" cy="21500"/>
            </a:xfrm>
            <a:custGeom>
              <a:avLst/>
              <a:gdLst/>
              <a:ahLst/>
              <a:cxnLst/>
              <a:rect l="l" t="t" r="r" b="b"/>
              <a:pathLst>
                <a:path w="2203" h="860" extrusionOk="0">
                  <a:moveTo>
                    <a:pt x="2119" y="1"/>
                  </a:moveTo>
                  <a:cubicBezTo>
                    <a:pt x="2102" y="1"/>
                    <a:pt x="2086" y="9"/>
                    <a:pt x="2069" y="26"/>
                  </a:cubicBezTo>
                  <a:cubicBezTo>
                    <a:pt x="1617" y="450"/>
                    <a:pt x="1044" y="682"/>
                    <a:pt x="454" y="682"/>
                  </a:cubicBezTo>
                  <a:cubicBezTo>
                    <a:pt x="348" y="682"/>
                    <a:pt x="241" y="675"/>
                    <a:pt x="134" y="660"/>
                  </a:cubicBezTo>
                  <a:cubicBezTo>
                    <a:pt x="68" y="660"/>
                    <a:pt x="34" y="693"/>
                    <a:pt x="1" y="726"/>
                  </a:cubicBezTo>
                  <a:cubicBezTo>
                    <a:pt x="1" y="760"/>
                    <a:pt x="34" y="793"/>
                    <a:pt x="101" y="826"/>
                  </a:cubicBezTo>
                  <a:cubicBezTo>
                    <a:pt x="234" y="826"/>
                    <a:pt x="401" y="860"/>
                    <a:pt x="568" y="860"/>
                  </a:cubicBezTo>
                  <a:cubicBezTo>
                    <a:pt x="1168" y="826"/>
                    <a:pt x="1736" y="559"/>
                    <a:pt x="2169" y="159"/>
                  </a:cubicBezTo>
                  <a:cubicBezTo>
                    <a:pt x="2203" y="126"/>
                    <a:pt x="2203" y="59"/>
                    <a:pt x="2169" y="26"/>
                  </a:cubicBezTo>
                  <a:cubicBezTo>
                    <a:pt x="2153" y="9"/>
                    <a:pt x="2136" y="1"/>
                    <a:pt x="2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38;p26">
              <a:extLst>
                <a:ext uri="{FF2B5EF4-FFF2-40B4-BE49-F238E27FC236}">
                  <a16:creationId xmlns:a16="http://schemas.microsoft.com/office/drawing/2014/main" id="{2F89F207-A4BD-4E89-848E-C482B957A92F}"/>
                </a:ext>
              </a:extLst>
            </p:cNvPr>
            <p:cNvSpPr/>
            <p:nvPr/>
          </p:nvSpPr>
          <p:spPr>
            <a:xfrm>
              <a:off x="8334145" y="2030475"/>
              <a:ext cx="109275" cy="176825"/>
            </a:xfrm>
            <a:custGeom>
              <a:avLst/>
              <a:gdLst/>
              <a:ahLst/>
              <a:cxnLst/>
              <a:rect l="l" t="t" r="r" b="b"/>
              <a:pathLst>
                <a:path w="4371" h="7073" extrusionOk="0">
                  <a:moveTo>
                    <a:pt x="1869" y="0"/>
                  </a:moveTo>
                  <a:cubicBezTo>
                    <a:pt x="935" y="2302"/>
                    <a:pt x="1" y="4771"/>
                    <a:pt x="935" y="7072"/>
                  </a:cubicBezTo>
                  <a:cubicBezTo>
                    <a:pt x="3003" y="5404"/>
                    <a:pt x="4271" y="2902"/>
                    <a:pt x="4371" y="267"/>
                  </a:cubicBezTo>
                  <a:lnTo>
                    <a:pt x="4371" y="267"/>
                  </a:lnTo>
                  <a:cubicBezTo>
                    <a:pt x="3923" y="294"/>
                    <a:pt x="3597" y="327"/>
                    <a:pt x="3297" y="327"/>
                  </a:cubicBezTo>
                  <a:cubicBezTo>
                    <a:pt x="2861" y="327"/>
                    <a:pt x="2482" y="258"/>
                    <a:pt x="18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39;p26">
              <a:extLst>
                <a:ext uri="{FF2B5EF4-FFF2-40B4-BE49-F238E27FC236}">
                  <a16:creationId xmlns:a16="http://schemas.microsoft.com/office/drawing/2014/main" id="{BBD91E0B-9565-4CBE-BBA6-F6B50424AE7A}"/>
                </a:ext>
              </a:extLst>
            </p:cNvPr>
            <p:cNvSpPr/>
            <p:nvPr/>
          </p:nvSpPr>
          <p:spPr>
            <a:xfrm>
              <a:off x="8334145" y="2030475"/>
              <a:ext cx="109275" cy="176825"/>
            </a:xfrm>
            <a:custGeom>
              <a:avLst/>
              <a:gdLst/>
              <a:ahLst/>
              <a:cxnLst/>
              <a:rect l="l" t="t" r="r" b="b"/>
              <a:pathLst>
                <a:path w="4371" h="7073" extrusionOk="0">
                  <a:moveTo>
                    <a:pt x="1869" y="0"/>
                  </a:moveTo>
                  <a:cubicBezTo>
                    <a:pt x="935" y="2302"/>
                    <a:pt x="1" y="4771"/>
                    <a:pt x="935" y="7072"/>
                  </a:cubicBezTo>
                  <a:cubicBezTo>
                    <a:pt x="3003" y="5404"/>
                    <a:pt x="4271" y="2902"/>
                    <a:pt x="4371" y="267"/>
                  </a:cubicBezTo>
                  <a:lnTo>
                    <a:pt x="4371" y="267"/>
                  </a:lnTo>
                  <a:cubicBezTo>
                    <a:pt x="3923" y="294"/>
                    <a:pt x="3597" y="327"/>
                    <a:pt x="3297" y="327"/>
                  </a:cubicBezTo>
                  <a:cubicBezTo>
                    <a:pt x="2861" y="327"/>
                    <a:pt x="2482" y="258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40;p26">
              <a:extLst>
                <a:ext uri="{FF2B5EF4-FFF2-40B4-BE49-F238E27FC236}">
                  <a16:creationId xmlns:a16="http://schemas.microsoft.com/office/drawing/2014/main" id="{7AB88928-A6AC-4C73-A5F2-C471BBEEF918}"/>
                </a:ext>
              </a:extLst>
            </p:cNvPr>
            <p:cNvSpPr/>
            <p:nvPr/>
          </p:nvSpPr>
          <p:spPr>
            <a:xfrm>
              <a:off x="8233245" y="1905000"/>
              <a:ext cx="292750" cy="370900"/>
            </a:xfrm>
            <a:custGeom>
              <a:avLst/>
              <a:gdLst/>
              <a:ahLst/>
              <a:cxnLst/>
              <a:rect l="l" t="t" r="r" b="b"/>
              <a:pathLst>
                <a:path w="11710" h="14836" extrusionOk="0">
                  <a:moveTo>
                    <a:pt x="1105" y="0"/>
                  </a:moveTo>
                  <a:cubicBezTo>
                    <a:pt x="954" y="0"/>
                    <a:pt x="808" y="61"/>
                    <a:pt x="668" y="216"/>
                  </a:cubicBezTo>
                  <a:cubicBezTo>
                    <a:pt x="34" y="1017"/>
                    <a:pt x="1" y="2151"/>
                    <a:pt x="601" y="2985"/>
                  </a:cubicBezTo>
                  <a:cubicBezTo>
                    <a:pt x="1182" y="3758"/>
                    <a:pt x="2105" y="4221"/>
                    <a:pt x="3069" y="4221"/>
                  </a:cubicBezTo>
                  <a:cubicBezTo>
                    <a:pt x="3103" y="4221"/>
                    <a:pt x="3136" y="4220"/>
                    <a:pt x="3170" y="4219"/>
                  </a:cubicBezTo>
                  <a:lnTo>
                    <a:pt x="3170" y="4219"/>
                  </a:lnTo>
                  <a:cubicBezTo>
                    <a:pt x="2836" y="4919"/>
                    <a:pt x="2803" y="5753"/>
                    <a:pt x="3070" y="6520"/>
                  </a:cubicBezTo>
                  <a:cubicBezTo>
                    <a:pt x="3336" y="7188"/>
                    <a:pt x="3904" y="7721"/>
                    <a:pt x="4571" y="7988"/>
                  </a:cubicBezTo>
                  <a:cubicBezTo>
                    <a:pt x="5238" y="9423"/>
                    <a:pt x="5271" y="11057"/>
                    <a:pt x="4671" y="12491"/>
                  </a:cubicBezTo>
                  <a:cubicBezTo>
                    <a:pt x="4404" y="13125"/>
                    <a:pt x="4004" y="13859"/>
                    <a:pt x="4371" y="14426"/>
                  </a:cubicBezTo>
                  <a:cubicBezTo>
                    <a:pt x="4561" y="14721"/>
                    <a:pt x="4887" y="14835"/>
                    <a:pt x="5240" y="14835"/>
                  </a:cubicBezTo>
                  <a:cubicBezTo>
                    <a:pt x="5566" y="14835"/>
                    <a:pt x="5917" y="14737"/>
                    <a:pt x="6205" y="14593"/>
                  </a:cubicBezTo>
                  <a:cubicBezTo>
                    <a:pt x="6806" y="14293"/>
                    <a:pt x="7339" y="13826"/>
                    <a:pt x="8040" y="13759"/>
                  </a:cubicBezTo>
                  <a:cubicBezTo>
                    <a:pt x="8082" y="13755"/>
                    <a:pt x="8125" y="13754"/>
                    <a:pt x="8168" y="13754"/>
                  </a:cubicBezTo>
                  <a:cubicBezTo>
                    <a:pt x="8388" y="13754"/>
                    <a:pt x="8609" y="13797"/>
                    <a:pt x="8829" y="13797"/>
                  </a:cubicBezTo>
                  <a:cubicBezTo>
                    <a:pt x="8933" y="13797"/>
                    <a:pt x="9037" y="13787"/>
                    <a:pt x="9141" y="13759"/>
                  </a:cubicBezTo>
                  <a:cubicBezTo>
                    <a:pt x="9508" y="13692"/>
                    <a:pt x="10942" y="13259"/>
                    <a:pt x="9508" y="11324"/>
                  </a:cubicBezTo>
                  <a:cubicBezTo>
                    <a:pt x="10175" y="9689"/>
                    <a:pt x="11709" y="6120"/>
                    <a:pt x="9941" y="4152"/>
                  </a:cubicBezTo>
                  <a:cubicBezTo>
                    <a:pt x="8807" y="2851"/>
                    <a:pt x="7373" y="1884"/>
                    <a:pt x="5738" y="1283"/>
                  </a:cubicBezTo>
                  <a:cubicBezTo>
                    <a:pt x="4871" y="950"/>
                    <a:pt x="3937" y="750"/>
                    <a:pt x="2970" y="716"/>
                  </a:cubicBezTo>
                  <a:cubicBezTo>
                    <a:pt x="2957" y="717"/>
                    <a:pt x="2945" y="717"/>
                    <a:pt x="2932" y="717"/>
                  </a:cubicBezTo>
                  <a:cubicBezTo>
                    <a:pt x="2222" y="717"/>
                    <a:pt x="1628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41;p26">
              <a:extLst>
                <a:ext uri="{FF2B5EF4-FFF2-40B4-BE49-F238E27FC236}">
                  <a16:creationId xmlns:a16="http://schemas.microsoft.com/office/drawing/2014/main" id="{9C524611-83FE-497A-B628-C81B247DEF8C}"/>
                </a:ext>
              </a:extLst>
            </p:cNvPr>
            <p:cNvSpPr/>
            <p:nvPr/>
          </p:nvSpPr>
          <p:spPr>
            <a:xfrm>
              <a:off x="8338945" y="2084675"/>
              <a:ext cx="72800" cy="81425"/>
            </a:xfrm>
            <a:custGeom>
              <a:avLst/>
              <a:gdLst/>
              <a:ahLst/>
              <a:cxnLst/>
              <a:rect l="l" t="t" r="r" b="b"/>
              <a:pathLst>
                <a:path w="2912" h="3257" extrusionOk="0">
                  <a:moveTo>
                    <a:pt x="1788" y="0"/>
                  </a:moveTo>
                  <a:cubicBezTo>
                    <a:pt x="1111" y="0"/>
                    <a:pt x="517" y="913"/>
                    <a:pt x="276" y="1635"/>
                  </a:cubicBezTo>
                  <a:cubicBezTo>
                    <a:pt x="0" y="2432"/>
                    <a:pt x="231" y="3256"/>
                    <a:pt x="865" y="3256"/>
                  </a:cubicBezTo>
                  <a:cubicBezTo>
                    <a:pt x="921" y="3256"/>
                    <a:pt x="981" y="3250"/>
                    <a:pt x="1043" y="3236"/>
                  </a:cubicBezTo>
                  <a:cubicBezTo>
                    <a:pt x="1677" y="3070"/>
                    <a:pt x="2211" y="2636"/>
                    <a:pt x="2511" y="2069"/>
                  </a:cubicBezTo>
                  <a:cubicBezTo>
                    <a:pt x="2911" y="1302"/>
                    <a:pt x="2744" y="267"/>
                    <a:pt x="2011" y="34"/>
                  </a:cubicBezTo>
                  <a:cubicBezTo>
                    <a:pt x="1936" y="11"/>
                    <a:pt x="1861" y="0"/>
                    <a:pt x="1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42;p26">
              <a:extLst>
                <a:ext uri="{FF2B5EF4-FFF2-40B4-BE49-F238E27FC236}">
                  <a16:creationId xmlns:a16="http://schemas.microsoft.com/office/drawing/2014/main" id="{E7D6A31A-D969-4F9A-BC89-B6EE18941DFA}"/>
                </a:ext>
              </a:extLst>
            </p:cNvPr>
            <p:cNvSpPr/>
            <p:nvPr/>
          </p:nvSpPr>
          <p:spPr>
            <a:xfrm>
              <a:off x="8228245" y="2280650"/>
              <a:ext cx="167650" cy="127875"/>
            </a:xfrm>
            <a:custGeom>
              <a:avLst/>
              <a:gdLst/>
              <a:ahLst/>
              <a:cxnLst/>
              <a:rect l="l" t="t" r="r" b="b"/>
              <a:pathLst>
                <a:path w="6706" h="5115" extrusionOk="0">
                  <a:moveTo>
                    <a:pt x="5204" y="1"/>
                  </a:moveTo>
                  <a:cubicBezTo>
                    <a:pt x="4837" y="701"/>
                    <a:pt x="2703" y="1835"/>
                    <a:pt x="1902" y="1835"/>
                  </a:cubicBezTo>
                  <a:cubicBezTo>
                    <a:pt x="1535" y="1635"/>
                    <a:pt x="1869" y="401"/>
                    <a:pt x="1769" y="301"/>
                  </a:cubicBezTo>
                  <a:lnTo>
                    <a:pt x="1769" y="301"/>
                  </a:lnTo>
                  <a:cubicBezTo>
                    <a:pt x="835" y="501"/>
                    <a:pt x="101" y="1268"/>
                    <a:pt x="1" y="2202"/>
                  </a:cubicBezTo>
                  <a:cubicBezTo>
                    <a:pt x="1" y="3103"/>
                    <a:pt x="267" y="4003"/>
                    <a:pt x="768" y="4771"/>
                  </a:cubicBezTo>
                  <a:cubicBezTo>
                    <a:pt x="903" y="5041"/>
                    <a:pt x="1237" y="5114"/>
                    <a:pt x="1554" y="5114"/>
                  </a:cubicBezTo>
                  <a:cubicBezTo>
                    <a:pt x="1627" y="5114"/>
                    <a:pt x="1700" y="5111"/>
                    <a:pt x="1769" y="5104"/>
                  </a:cubicBezTo>
                  <a:lnTo>
                    <a:pt x="2636" y="4604"/>
                  </a:lnTo>
                  <a:cubicBezTo>
                    <a:pt x="6705" y="2536"/>
                    <a:pt x="5871" y="534"/>
                    <a:pt x="5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43;p26">
              <a:extLst>
                <a:ext uri="{FF2B5EF4-FFF2-40B4-BE49-F238E27FC236}">
                  <a16:creationId xmlns:a16="http://schemas.microsoft.com/office/drawing/2014/main" id="{4340EF97-3DD9-42E2-A741-FFC0350A94C3}"/>
                </a:ext>
              </a:extLst>
            </p:cNvPr>
            <p:cNvSpPr/>
            <p:nvPr/>
          </p:nvSpPr>
          <p:spPr>
            <a:xfrm>
              <a:off x="8202395" y="2429925"/>
              <a:ext cx="73400" cy="193500"/>
            </a:xfrm>
            <a:custGeom>
              <a:avLst/>
              <a:gdLst/>
              <a:ahLst/>
              <a:cxnLst/>
              <a:rect l="l" t="t" r="r" b="b"/>
              <a:pathLst>
                <a:path w="2936" h="7740" extrusionOk="0">
                  <a:moveTo>
                    <a:pt x="2170" y="1"/>
                  </a:moveTo>
                  <a:cubicBezTo>
                    <a:pt x="1995" y="1"/>
                    <a:pt x="1824" y="45"/>
                    <a:pt x="1668" y="134"/>
                  </a:cubicBezTo>
                  <a:cubicBezTo>
                    <a:pt x="935" y="2602"/>
                    <a:pt x="367" y="5171"/>
                    <a:pt x="1" y="7739"/>
                  </a:cubicBezTo>
                  <a:cubicBezTo>
                    <a:pt x="1101" y="7473"/>
                    <a:pt x="2102" y="6905"/>
                    <a:pt x="2936" y="6138"/>
                  </a:cubicBezTo>
                  <a:lnTo>
                    <a:pt x="2769" y="201"/>
                  </a:lnTo>
                  <a:lnTo>
                    <a:pt x="2436" y="34"/>
                  </a:lnTo>
                  <a:cubicBezTo>
                    <a:pt x="2347" y="12"/>
                    <a:pt x="2258" y="1"/>
                    <a:pt x="2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44;p26">
              <a:extLst>
                <a:ext uri="{FF2B5EF4-FFF2-40B4-BE49-F238E27FC236}">
                  <a16:creationId xmlns:a16="http://schemas.microsoft.com/office/drawing/2014/main" id="{E7FAC6FD-7F8B-4A56-A3A3-6E2DFBD6F504}"/>
                </a:ext>
              </a:extLst>
            </p:cNvPr>
            <p:cNvSpPr/>
            <p:nvPr/>
          </p:nvSpPr>
          <p:spPr>
            <a:xfrm>
              <a:off x="8241595" y="2428475"/>
              <a:ext cx="57550" cy="190775"/>
            </a:xfrm>
            <a:custGeom>
              <a:avLst/>
              <a:gdLst/>
              <a:ahLst/>
              <a:cxnLst/>
              <a:rect l="l" t="t" r="r" b="b"/>
              <a:pathLst>
                <a:path w="2302" h="7631" extrusionOk="0">
                  <a:moveTo>
                    <a:pt x="551" y="0"/>
                  </a:moveTo>
                  <a:cubicBezTo>
                    <a:pt x="434" y="0"/>
                    <a:pt x="317" y="8"/>
                    <a:pt x="200" y="25"/>
                  </a:cubicBezTo>
                  <a:cubicBezTo>
                    <a:pt x="0" y="2560"/>
                    <a:pt x="0" y="5095"/>
                    <a:pt x="167" y="7631"/>
                  </a:cubicBezTo>
                  <a:cubicBezTo>
                    <a:pt x="1034" y="7030"/>
                    <a:pt x="1768" y="6296"/>
                    <a:pt x="2302" y="5396"/>
                  </a:cubicBezTo>
                  <a:lnTo>
                    <a:pt x="1268" y="92"/>
                  </a:lnTo>
                  <a:lnTo>
                    <a:pt x="901" y="25"/>
                  </a:lnTo>
                  <a:cubicBezTo>
                    <a:pt x="784" y="8"/>
                    <a:pt x="667" y="0"/>
                    <a:pt x="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45;p26">
              <a:extLst>
                <a:ext uri="{FF2B5EF4-FFF2-40B4-BE49-F238E27FC236}">
                  <a16:creationId xmlns:a16="http://schemas.microsoft.com/office/drawing/2014/main" id="{A5090659-BDF7-4C4B-A9C9-79ED359DED2F}"/>
                </a:ext>
              </a:extLst>
            </p:cNvPr>
            <p:cNvSpPr/>
            <p:nvPr/>
          </p:nvSpPr>
          <p:spPr>
            <a:xfrm>
              <a:off x="8234095" y="2378750"/>
              <a:ext cx="65050" cy="58850"/>
            </a:xfrm>
            <a:custGeom>
              <a:avLst/>
              <a:gdLst/>
              <a:ahLst/>
              <a:cxnLst/>
              <a:rect l="l" t="t" r="r" b="b"/>
              <a:pathLst>
                <a:path w="2602" h="2354" extrusionOk="0">
                  <a:moveTo>
                    <a:pt x="1141" y="1"/>
                  </a:moveTo>
                  <a:cubicBezTo>
                    <a:pt x="782" y="1"/>
                    <a:pt x="422" y="92"/>
                    <a:pt x="100" y="280"/>
                  </a:cubicBezTo>
                  <a:cubicBezTo>
                    <a:pt x="0" y="947"/>
                    <a:pt x="100" y="1647"/>
                    <a:pt x="367" y="2281"/>
                  </a:cubicBezTo>
                  <a:cubicBezTo>
                    <a:pt x="416" y="2277"/>
                    <a:pt x="464" y="2276"/>
                    <a:pt x="513" y="2276"/>
                  </a:cubicBezTo>
                  <a:cubicBezTo>
                    <a:pt x="844" y="2276"/>
                    <a:pt x="1161" y="2353"/>
                    <a:pt x="1512" y="2353"/>
                  </a:cubicBezTo>
                  <a:cubicBezTo>
                    <a:pt x="1564" y="2353"/>
                    <a:pt x="1615" y="2351"/>
                    <a:pt x="1668" y="2348"/>
                  </a:cubicBezTo>
                  <a:cubicBezTo>
                    <a:pt x="1901" y="1714"/>
                    <a:pt x="2068" y="1013"/>
                    <a:pt x="2602" y="580"/>
                  </a:cubicBezTo>
                  <a:cubicBezTo>
                    <a:pt x="2203" y="201"/>
                    <a:pt x="1674" y="1"/>
                    <a:pt x="1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47;p26">
              <a:extLst>
                <a:ext uri="{FF2B5EF4-FFF2-40B4-BE49-F238E27FC236}">
                  <a16:creationId xmlns:a16="http://schemas.microsoft.com/office/drawing/2014/main" id="{D2B6FCA3-8F38-428C-9E4A-1443C2DEC1AA}"/>
                </a:ext>
              </a:extLst>
            </p:cNvPr>
            <p:cNvSpPr/>
            <p:nvPr/>
          </p:nvSpPr>
          <p:spPr>
            <a:xfrm>
              <a:off x="8020645" y="2546675"/>
              <a:ext cx="351075" cy="222675"/>
            </a:xfrm>
            <a:custGeom>
              <a:avLst/>
              <a:gdLst/>
              <a:ahLst/>
              <a:cxnLst/>
              <a:rect l="l" t="t" r="r" b="b"/>
              <a:pathLst>
                <a:path w="14043" h="8907" extrusionOk="0">
                  <a:moveTo>
                    <a:pt x="12574" y="1"/>
                  </a:moveTo>
                  <a:lnTo>
                    <a:pt x="499" y="67"/>
                  </a:lnTo>
                  <a:cubicBezTo>
                    <a:pt x="482" y="65"/>
                    <a:pt x="465" y="64"/>
                    <a:pt x="449" y="64"/>
                  </a:cubicBezTo>
                  <a:cubicBezTo>
                    <a:pt x="177" y="64"/>
                    <a:pt x="1" y="318"/>
                    <a:pt x="32" y="601"/>
                  </a:cubicBezTo>
                  <a:lnTo>
                    <a:pt x="866" y="8373"/>
                  </a:lnTo>
                  <a:cubicBezTo>
                    <a:pt x="899" y="8673"/>
                    <a:pt x="1166" y="8907"/>
                    <a:pt x="1466" y="8907"/>
                  </a:cubicBezTo>
                  <a:lnTo>
                    <a:pt x="13542" y="8874"/>
                  </a:lnTo>
                  <a:cubicBezTo>
                    <a:pt x="13809" y="8874"/>
                    <a:pt x="14042" y="8607"/>
                    <a:pt x="14009" y="8340"/>
                  </a:cubicBezTo>
                  <a:lnTo>
                    <a:pt x="13175" y="534"/>
                  </a:lnTo>
                  <a:cubicBezTo>
                    <a:pt x="13141" y="234"/>
                    <a:pt x="12875" y="1"/>
                    <a:pt x="1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48;p26">
              <a:extLst>
                <a:ext uri="{FF2B5EF4-FFF2-40B4-BE49-F238E27FC236}">
                  <a16:creationId xmlns:a16="http://schemas.microsoft.com/office/drawing/2014/main" id="{D50B10FF-6313-4626-83B0-F9D927FD96C1}"/>
                </a:ext>
              </a:extLst>
            </p:cNvPr>
            <p:cNvSpPr/>
            <p:nvPr/>
          </p:nvSpPr>
          <p:spPr>
            <a:xfrm>
              <a:off x="8019770" y="2537500"/>
              <a:ext cx="330250" cy="23375"/>
            </a:xfrm>
            <a:custGeom>
              <a:avLst/>
              <a:gdLst/>
              <a:ahLst/>
              <a:cxnLst/>
              <a:rect l="l" t="t" r="r" b="b"/>
              <a:pathLst>
                <a:path w="13210" h="935" extrusionOk="0">
                  <a:moveTo>
                    <a:pt x="12576" y="1"/>
                  </a:moveTo>
                  <a:lnTo>
                    <a:pt x="501" y="34"/>
                  </a:lnTo>
                  <a:cubicBezTo>
                    <a:pt x="200" y="34"/>
                    <a:pt x="0" y="301"/>
                    <a:pt x="34" y="568"/>
                  </a:cubicBezTo>
                  <a:lnTo>
                    <a:pt x="65" y="907"/>
                  </a:lnTo>
                  <a:lnTo>
                    <a:pt x="65" y="907"/>
                  </a:lnTo>
                  <a:cubicBezTo>
                    <a:pt x="50" y="650"/>
                    <a:pt x="276" y="401"/>
                    <a:pt x="534" y="401"/>
                  </a:cubicBezTo>
                  <a:lnTo>
                    <a:pt x="12609" y="368"/>
                  </a:lnTo>
                  <a:cubicBezTo>
                    <a:pt x="12910" y="368"/>
                    <a:pt x="13176" y="601"/>
                    <a:pt x="13210" y="901"/>
                  </a:cubicBezTo>
                  <a:lnTo>
                    <a:pt x="13176" y="534"/>
                  </a:lnTo>
                  <a:cubicBezTo>
                    <a:pt x="13143" y="234"/>
                    <a:pt x="12876" y="1"/>
                    <a:pt x="12576" y="1"/>
                  </a:cubicBezTo>
                  <a:close/>
                  <a:moveTo>
                    <a:pt x="65" y="907"/>
                  </a:moveTo>
                  <a:lnTo>
                    <a:pt x="65" y="907"/>
                  </a:lnTo>
                  <a:cubicBezTo>
                    <a:pt x="65" y="916"/>
                    <a:pt x="66" y="925"/>
                    <a:pt x="67" y="935"/>
                  </a:cubicBezTo>
                  <a:lnTo>
                    <a:pt x="65" y="9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49;p26">
              <a:extLst>
                <a:ext uri="{FF2B5EF4-FFF2-40B4-BE49-F238E27FC236}">
                  <a16:creationId xmlns:a16="http://schemas.microsoft.com/office/drawing/2014/main" id="{E13362AE-1EFF-49F5-8F6C-A29EB96E1FE4}"/>
                </a:ext>
              </a:extLst>
            </p:cNvPr>
            <p:cNvSpPr/>
            <p:nvPr/>
          </p:nvSpPr>
          <p:spPr>
            <a:xfrm>
              <a:off x="8019770" y="2537500"/>
              <a:ext cx="330250" cy="23375"/>
            </a:xfrm>
            <a:custGeom>
              <a:avLst/>
              <a:gdLst/>
              <a:ahLst/>
              <a:cxnLst/>
              <a:rect l="l" t="t" r="r" b="b"/>
              <a:pathLst>
                <a:path w="13210" h="935" extrusionOk="0">
                  <a:moveTo>
                    <a:pt x="12576" y="1"/>
                  </a:moveTo>
                  <a:lnTo>
                    <a:pt x="501" y="34"/>
                  </a:lnTo>
                  <a:cubicBezTo>
                    <a:pt x="200" y="34"/>
                    <a:pt x="0" y="301"/>
                    <a:pt x="34" y="568"/>
                  </a:cubicBezTo>
                  <a:lnTo>
                    <a:pt x="65" y="907"/>
                  </a:lnTo>
                  <a:lnTo>
                    <a:pt x="65" y="907"/>
                  </a:lnTo>
                  <a:cubicBezTo>
                    <a:pt x="50" y="650"/>
                    <a:pt x="276" y="401"/>
                    <a:pt x="534" y="401"/>
                  </a:cubicBezTo>
                  <a:lnTo>
                    <a:pt x="12609" y="368"/>
                  </a:lnTo>
                  <a:cubicBezTo>
                    <a:pt x="12910" y="368"/>
                    <a:pt x="13176" y="601"/>
                    <a:pt x="13210" y="901"/>
                  </a:cubicBezTo>
                  <a:lnTo>
                    <a:pt x="13176" y="534"/>
                  </a:lnTo>
                  <a:cubicBezTo>
                    <a:pt x="13143" y="234"/>
                    <a:pt x="12876" y="1"/>
                    <a:pt x="12576" y="1"/>
                  </a:cubicBezTo>
                  <a:close/>
                  <a:moveTo>
                    <a:pt x="65" y="907"/>
                  </a:moveTo>
                  <a:lnTo>
                    <a:pt x="65" y="907"/>
                  </a:lnTo>
                  <a:cubicBezTo>
                    <a:pt x="65" y="916"/>
                    <a:pt x="66" y="925"/>
                    <a:pt x="67" y="935"/>
                  </a:cubicBezTo>
                  <a:lnTo>
                    <a:pt x="65" y="9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50;p26">
              <a:extLst>
                <a:ext uri="{FF2B5EF4-FFF2-40B4-BE49-F238E27FC236}">
                  <a16:creationId xmlns:a16="http://schemas.microsoft.com/office/drawing/2014/main" id="{AB69FC44-A574-4282-A48C-868A382699CB}"/>
                </a:ext>
              </a:extLst>
            </p:cNvPr>
            <p:cNvSpPr/>
            <p:nvPr/>
          </p:nvSpPr>
          <p:spPr>
            <a:xfrm>
              <a:off x="8167370" y="2642575"/>
              <a:ext cx="40050" cy="40050"/>
            </a:xfrm>
            <a:custGeom>
              <a:avLst/>
              <a:gdLst/>
              <a:ahLst/>
              <a:cxnLst/>
              <a:rect l="l" t="t" r="r" b="b"/>
              <a:pathLst>
                <a:path w="1602" h="1602" extrusionOk="0">
                  <a:moveTo>
                    <a:pt x="801" y="1"/>
                  </a:moveTo>
                  <a:cubicBezTo>
                    <a:pt x="367" y="1"/>
                    <a:pt x="1" y="334"/>
                    <a:pt x="1" y="801"/>
                  </a:cubicBezTo>
                  <a:cubicBezTo>
                    <a:pt x="1" y="1235"/>
                    <a:pt x="367" y="1602"/>
                    <a:pt x="801" y="1602"/>
                  </a:cubicBezTo>
                  <a:cubicBezTo>
                    <a:pt x="1235" y="1602"/>
                    <a:pt x="1602" y="1235"/>
                    <a:pt x="1602" y="801"/>
                  </a:cubicBezTo>
                  <a:cubicBezTo>
                    <a:pt x="1602" y="334"/>
                    <a:pt x="123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51;p26">
              <a:extLst>
                <a:ext uri="{FF2B5EF4-FFF2-40B4-BE49-F238E27FC236}">
                  <a16:creationId xmlns:a16="http://schemas.microsoft.com/office/drawing/2014/main" id="{B05CDDB2-9592-446A-BE90-FA31C701DEE8}"/>
                </a:ext>
              </a:extLst>
            </p:cNvPr>
            <p:cNvSpPr/>
            <p:nvPr/>
          </p:nvSpPr>
          <p:spPr>
            <a:xfrm>
              <a:off x="8171545" y="2336050"/>
              <a:ext cx="387775" cy="460850"/>
            </a:xfrm>
            <a:custGeom>
              <a:avLst/>
              <a:gdLst/>
              <a:ahLst/>
              <a:cxnLst/>
              <a:rect l="l" t="t" r="r" b="b"/>
              <a:pathLst>
                <a:path w="15511" h="18434" extrusionOk="0">
                  <a:moveTo>
                    <a:pt x="11494" y="1"/>
                  </a:moveTo>
                  <a:cubicBezTo>
                    <a:pt x="11409" y="1"/>
                    <a:pt x="11335" y="8"/>
                    <a:pt x="11275" y="20"/>
                  </a:cubicBezTo>
                  <a:cubicBezTo>
                    <a:pt x="9414" y="452"/>
                    <a:pt x="12488" y="14530"/>
                    <a:pt x="12146" y="14530"/>
                  </a:cubicBezTo>
                  <a:cubicBezTo>
                    <a:pt x="12145" y="14530"/>
                    <a:pt x="12144" y="14530"/>
                    <a:pt x="12142" y="14530"/>
                  </a:cubicBezTo>
                  <a:lnTo>
                    <a:pt x="4937" y="14730"/>
                  </a:lnTo>
                  <a:lnTo>
                    <a:pt x="3069" y="13229"/>
                  </a:lnTo>
                  <a:cubicBezTo>
                    <a:pt x="2869" y="12995"/>
                    <a:pt x="2569" y="12895"/>
                    <a:pt x="2269" y="12895"/>
                  </a:cubicBezTo>
                  <a:lnTo>
                    <a:pt x="1368" y="12929"/>
                  </a:lnTo>
                  <a:cubicBezTo>
                    <a:pt x="934" y="12962"/>
                    <a:pt x="534" y="13296"/>
                    <a:pt x="434" y="13729"/>
                  </a:cubicBezTo>
                  <a:lnTo>
                    <a:pt x="100" y="15464"/>
                  </a:lnTo>
                  <a:cubicBezTo>
                    <a:pt x="0" y="16064"/>
                    <a:pt x="434" y="16598"/>
                    <a:pt x="1068" y="16631"/>
                  </a:cubicBezTo>
                  <a:lnTo>
                    <a:pt x="4403" y="16698"/>
                  </a:lnTo>
                  <a:lnTo>
                    <a:pt x="12943" y="18433"/>
                  </a:lnTo>
                  <a:cubicBezTo>
                    <a:pt x="12971" y="18433"/>
                    <a:pt x="12999" y="18433"/>
                    <a:pt x="13027" y="18433"/>
                  </a:cubicBezTo>
                  <a:cubicBezTo>
                    <a:pt x="14928" y="18433"/>
                    <a:pt x="15511" y="17317"/>
                    <a:pt x="15478" y="16264"/>
                  </a:cubicBezTo>
                  <a:lnTo>
                    <a:pt x="15245" y="5056"/>
                  </a:lnTo>
                  <a:cubicBezTo>
                    <a:pt x="15245" y="4690"/>
                    <a:pt x="15178" y="4289"/>
                    <a:pt x="15111" y="3922"/>
                  </a:cubicBezTo>
                  <a:cubicBezTo>
                    <a:pt x="14383" y="704"/>
                    <a:pt x="12356" y="1"/>
                    <a:pt x="11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52;p26">
              <a:extLst>
                <a:ext uri="{FF2B5EF4-FFF2-40B4-BE49-F238E27FC236}">
                  <a16:creationId xmlns:a16="http://schemas.microsoft.com/office/drawing/2014/main" id="{02E861E7-2048-4F67-831C-64B9C4236A44}"/>
                </a:ext>
              </a:extLst>
            </p:cNvPr>
            <p:cNvSpPr/>
            <p:nvPr/>
          </p:nvSpPr>
          <p:spPr>
            <a:xfrm>
              <a:off x="8244095" y="2065500"/>
              <a:ext cx="17525" cy="25875"/>
            </a:xfrm>
            <a:custGeom>
              <a:avLst/>
              <a:gdLst/>
              <a:ahLst/>
              <a:cxnLst/>
              <a:rect l="l" t="t" r="r" b="b"/>
              <a:pathLst>
                <a:path w="701" h="1035" extrusionOk="0">
                  <a:moveTo>
                    <a:pt x="401" y="0"/>
                  </a:moveTo>
                  <a:cubicBezTo>
                    <a:pt x="234" y="0"/>
                    <a:pt x="67" y="234"/>
                    <a:pt x="34" y="501"/>
                  </a:cubicBezTo>
                  <a:cubicBezTo>
                    <a:pt x="0" y="801"/>
                    <a:pt x="134" y="1034"/>
                    <a:pt x="334" y="1034"/>
                  </a:cubicBezTo>
                  <a:cubicBezTo>
                    <a:pt x="501" y="1034"/>
                    <a:pt x="668" y="801"/>
                    <a:pt x="701" y="534"/>
                  </a:cubicBezTo>
                  <a:cubicBezTo>
                    <a:pt x="701" y="234"/>
                    <a:pt x="56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53;p26">
              <a:extLst>
                <a:ext uri="{FF2B5EF4-FFF2-40B4-BE49-F238E27FC236}">
                  <a16:creationId xmlns:a16="http://schemas.microsoft.com/office/drawing/2014/main" id="{7F5D00B7-754E-4C10-AD9F-E5BE9C9FB2A5}"/>
                </a:ext>
              </a:extLst>
            </p:cNvPr>
            <p:cNvSpPr/>
            <p:nvPr/>
          </p:nvSpPr>
          <p:spPr>
            <a:xfrm>
              <a:off x="8171545" y="2063825"/>
              <a:ext cx="17525" cy="25125"/>
            </a:xfrm>
            <a:custGeom>
              <a:avLst/>
              <a:gdLst/>
              <a:ahLst/>
              <a:cxnLst/>
              <a:rect l="l" t="t" r="r" b="b"/>
              <a:pathLst>
                <a:path w="701" h="1005" extrusionOk="0">
                  <a:moveTo>
                    <a:pt x="401" y="1"/>
                  </a:moveTo>
                  <a:cubicBezTo>
                    <a:pt x="234" y="1"/>
                    <a:pt x="67" y="234"/>
                    <a:pt x="34" y="501"/>
                  </a:cubicBezTo>
                  <a:cubicBezTo>
                    <a:pt x="0" y="768"/>
                    <a:pt x="134" y="1001"/>
                    <a:pt x="334" y="1001"/>
                  </a:cubicBezTo>
                  <a:cubicBezTo>
                    <a:pt x="345" y="1004"/>
                    <a:pt x="355" y="1005"/>
                    <a:pt x="366" y="1005"/>
                  </a:cubicBezTo>
                  <a:cubicBezTo>
                    <a:pt x="522" y="1005"/>
                    <a:pt x="670" y="782"/>
                    <a:pt x="701" y="501"/>
                  </a:cubicBezTo>
                  <a:cubicBezTo>
                    <a:pt x="701" y="2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54;p26">
              <a:extLst>
                <a:ext uri="{FF2B5EF4-FFF2-40B4-BE49-F238E27FC236}">
                  <a16:creationId xmlns:a16="http://schemas.microsoft.com/office/drawing/2014/main" id="{CE3EF5F2-4763-4A85-8385-9C32898129CF}"/>
                </a:ext>
              </a:extLst>
            </p:cNvPr>
            <p:cNvSpPr/>
            <p:nvPr/>
          </p:nvSpPr>
          <p:spPr>
            <a:xfrm>
              <a:off x="8167370" y="2058825"/>
              <a:ext cx="15875" cy="7775"/>
            </a:xfrm>
            <a:custGeom>
              <a:avLst/>
              <a:gdLst/>
              <a:ahLst/>
              <a:cxnLst/>
              <a:rect l="l" t="t" r="r" b="b"/>
              <a:pathLst>
                <a:path w="635" h="311" extrusionOk="0">
                  <a:moveTo>
                    <a:pt x="1" y="1"/>
                  </a:moveTo>
                  <a:cubicBezTo>
                    <a:pt x="1" y="1"/>
                    <a:pt x="175" y="310"/>
                    <a:pt x="405" y="310"/>
                  </a:cubicBezTo>
                  <a:cubicBezTo>
                    <a:pt x="477" y="310"/>
                    <a:pt x="555" y="280"/>
                    <a:pt x="634" y="2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55;p26">
              <a:extLst>
                <a:ext uri="{FF2B5EF4-FFF2-40B4-BE49-F238E27FC236}">
                  <a16:creationId xmlns:a16="http://schemas.microsoft.com/office/drawing/2014/main" id="{7326E6A6-B312-4C88-A0DA-87485EB68D4C}"/>
                </a:ext>
              </a:extLst>
            </p:cNvPr>
            <p:cNvSpPr/>
            <p:nvPr/>
          </p:nvSpPr>
          <p:spPr>
            <a:xfrm>
              <a:off x="8254945" y="202212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167" y="1"/>
                  </a:moveTo>
                  <a:cubicBezTo>
                    <a:pt x="100" y="1"/>
                    <a:pt x="0" y="68"/>
                    <a:pt x="0" y="168"/>
                  </a:cubicBezTo>
                  <a:cubicBezTo>
                    <a:pt x="0" y="234"/>
                    <a:pt x="100" y="301"/>
                    <a:pt x="167" y="301"/>
                  </a:cubicBezTo>
                  <a:cubicBezTo>
                    <a:pt x="567" y="301"/>
                    <a:pt x="934" y="535"/>
                    <a:pt x="1168" y="868"/>
                  </a:cubicBezTo>
                  <a:cubicBezTo>
                    <a:pt x="1201" y="901"/>
                    <a:pt x="1234" y="935"/>
                    <a:pt x="1268" y="935"/>
                  </a:cubicBezTo>
                  <a:lnTo>
                    <a:pt x="1368" y="935"/>
                  </a:lnTo>
                  <a:cubicBezTo>
                    <a:pt x="1434" y="868"/>
                    <a:pt x="1468" y="768"/>
                    <a:pt x="1434" y="701"/>
                  </a:cubicBezTo>
                  <a:cubicBezTo>
                    <a:pt x="1168" y="268"/>
                    <a:pt x="70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56;p26">
              <a:extLst>
                <a:ext uri="{FF2B5EF4-FFF2-40B4-BE49-F238E27FC236}">
                  <a16:creationId xmlns:a16="http://schemas.microsoft.com/office/drawing/2014/main" id="{9875A498-B810-4DBE-8374-74BED2180776}"/>
                </a:ext>
              </a:extLst>
            </p:cNvPr>
            <p:cNvSpPr/>
            <p:nvPr/>
          </p:nvSpPr>
          <p:spPr>
            <a:xfrm>
              <a:off x="8160695" y="2016300"/>
              <a:ext cx="38400" cy="24200"/>
            </a:xfrm>
            <a:custGeom>
              <a:avLst/>
              <a:gdLst/>
              <a:ahLst/>
              <a:cxnLst/>
              <a:rect l="l" t="t" r="r" b="b"/>
              <a:pathLst>
                <a:path w="1536" h="968" extrusionOk="0">
                  <a:moveTo>
                    <a:pt x="1402" y="0"/>
                  </a:moveTo>
                  <a:cubicBezTo>
                    <a:pt x="868" y="0"/>
                    <a:pt x="368" y="267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934"/>
                    <a:pt x="101" y="968"/>
                    <a:pt x="167" y="968"/>
                  </a:cubicBezTo>
                  <a:cubicBezTo>
                    <a:pt x="234" y="968"/>
                    <a:pt x="268" y="934"/>
                    <a:pt x="301" y="868"/>
                  </a:cubicBezTo>
                  <a:cubicBezTo>
                    <a:pt x="534" y="534"/>
                    <a:pt x="935" y="334"/>
                    <a:pt x="1368" y="301"/>
                  </a:cubicBezTo>
                  <a:cubicBezTo>
                    <a:pt x="1468" y="301"/>
                    <a:pt x="1535" y="234"/>
                    <a:pt x="1535" y="134"/>
                  </a:cubicBezTo>
                  <a:cubicBezTo>
                    <a:pt x="1535" y="67"/>
                    <a:pt x="150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57;p26">
              <a:extLst>
                <a:ext uri="{FF2B5EF4-FFF2-40B4-BE49-F238E27FC236}">
                  <a16:creationId xmlns:a16="http://schemas.microsoft.com/office/drawing/2014/main" id="{FFE1CA1A-018D-46BD-B03E-BFDC031AE2C7}"/>
                </a:ext>
              </a:extLst>
            </p:cNvPr>
            <p:cNvSpPr/>
            <p:nvPr/>
          </p:nvSpPr>
          <p:spPr>
            <a:xfrm>
              <a:off x="8239920" y="2061325"/>
              <a:ext cx="15875" cy="7775"/>
            </a:xfrm>
            <a:custGeom>
              <a:avLst/>
              <a:gdLst/>
              <a:ahLst/>
              <a:cxnLst/>
              <a:rect l="l" t="t" r="r" b="b"/>
              <a:pathLst>
                <a:path w="635" h="311" extrusionOk="0">
                  <a:moveTo>
                    <a:pt x="1" y="1"/>
                  </a:moveTo>
                  <a:cubicBezTo>
                    <a:pt x="1" y="1"/>
                    <a:pt x="175" y="310"/>
                    <a:pt x="405" y="310"/>
                  </a:cubicBezTo>
                  <a:cubicBezTo>
                    <a:pt x="477" y="310"/>
                    <a:pt x="555" y="280"/>
                    <a:pt x="634" y="2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58;p26">
              <a:extLst>
                <a:ext uri="{FF2B5EF4-FFF2-40B4-BE49-F238E27FC236}">
                  <a16:creationId xmlns:a16="http://schemas.microsoft.com/office/drawing/2014/main" id="{AEAF0C86-E0E0-41C0-A8C5-5055358FEEF2}"/>
                </a:ext>
              </a:extLst>
            </p:cNvPr>
            <p:cNvSpPr/>
            <p:nvPr/>
          </p:nvSpPr>
          <p:spPr>
            <a:xfrm>
              <a:off x="8307470" y="274265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3670" y="106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59;p26">
              <a:extLst>
                <a:ext uri="{FF2B5EF4-FFF2-40B4-BE49-F238E27FC236}">
                  <a16:creationId xmlns:a16="http://schemas.microsoft.com/office/drawing/2014/main" id="{0BCB830E-551E-4850-B117-03E9BBD59F88}"/>
                </a:ext>
              </a:extLst>
            </p:cNvPr>
            <p:cNvSpPr/>
            <p:nvPr/>
          </p:nvSpPr>
          <p:spPr>
            <a:xfrm>
              <a:off x="8440070" y="2417475"/>
              <a:ext cx="61950" cy="351875"/>
            </a:xfrm>
            <a:custGeom>
              <a:avLst/>
              <a:gdLst/>
              <a:ahLst/>
              <a:cxnLst/>
              <a:rect l="l" t="t" r="r" b="b"/>
              <a:pathLst>
                <a:path w="2478" h="14075" extrusionOk="0">
                  <a:moveTo>
                    <a:pt x="1082" y="1"/>
                  </a:moveTo>
                  <a:cubicBezTo>
                    <a:pt x="797" y="1"/>
                    <a:pt x="442" y="137"/>
                    <a:pt x="0" y="465"/>
                  </a:cubicBezTo>
                  <a:lnTo>
                    <a:pt x="734" y="14075"/>
                  </a:lnTo>
                  <a:cubicBezTo>
                    <a:pt x="734" y="14075"/>
                    <a:pt x="1201" y="8971"/>
                    <a:pt x="2202" y="3267"/>
                  </a:cubicBezTo>
                  <a:cubicBezTo>
                    <a:pt x="2202" y="3267"/>
                    <a:pt x="2478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60;p26">
              <a:extLst>
                <a:ext uri="{FF2B5EF4-FFF2-40B4-BE49-F238E27FC236}">
                  <a16:creationId xmlns:a16="http://schemas.microsoft.com/office/drawing/2014/main" id="{A87465FC-11F1-4893-87EA-2D05C3AA3234}"/>
                </a:ext>
              </a:extLst>
            </p:cNvPr>
            <p:cNvSpPr/>
            <p:nvPr/>
          </p:nvSpPr>
          <p:spPr>
            <a:xfrm>
              <a:off x="8281620" y="2336050"/>
              <a:ext cx="277725" cy="460825"/>
            </a:xfrm>
            <a:custGeom>
              <a:avLst/>
              <a:gdLst/>
              <a:ahLst/>
              <a:cxnLst/>
              <a:rect l="l" t="t" r="r" b="b"/>
              <a:pathLst>
                <a:path w="11109" h="18433" extrusionOk="0">
                  <a:moveTo>
                    <a:pt x="7091" y="1"/>
                  </a:moveTo>
                  <a:cubicBezTo>
                    <a:pt x="7006" y="1"/>
                    <a:pt x="6932" y="7"/>
                    <a:pt x="6872" y="20"/>
                  </a:cubicBezTo>
                  <a:cubicBezTo>
                    <a:pt x="5011" y="452"/>
                    <a:pt x="8085" y="14530"/>
                    <a:pt x="7743" y="14530"/>
                  </a:cubicBezTo>
                  <a:cubicBezTo>
                    <a:pt x="7742" y="14530"/>
                    <a:pt x="7741" y="14530"/>
                    <a:pt x="7739" y="14530"/>
                  </a:cubicBezTo>
                  <a:lnTo>
                    <a:pt x="534" y="14730"/>
                  </a:lnTo>
                  <a:lnTo>
                    <a:pt x="0" y="16698"/>
                  </a:lnTo>
                  <a:lnTo>
                    <a:pt x="8540" y="18433"/>
                  </a:lnTo>
                  <a:cubicBezTo>
                    <a:pt x="10508" y="18433"/>
                    <a:pt x="11108" y="17332"/>
                    <a:pt x="11075" y="16231"/>
                  </a:cubicBezTo>
                  <a:lnTo>
                    <a:pt x="10842" y="5056"/>
                  </a:lnTo>
                  <a:cubicBezTo>
                    <a:pt x="10842" y="4656"/>
                    <a:pt x="10775" y="4289"/>
                    <a:pt x="10708" y="3889"/>
                  </a:cubicBezTo>
                  <a:cubicBezTo>
                    <a:pt x="9980" y="702"/>
                    <a:pt x="7953" y="1"/>
                    <a:pt x="7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970FF1C-B49A-4900-9C2E-25C7B1E7BC85}"/>
                </a:ext>
              </a:extLst>
            </p:cNvPr>
            <p:cNvGrpSpPr/>
            <p:nvPr/>
          </p:nvGrpSpPr>
          <p:grpSpPr>
            <a:xfrm>
              <a:off x="4708245" y="3829625"/>
              <a:ext cx="1026575" cy="900650"/>
              <a:chOff x="4708245" y="3829625"/>
              <a:chExt cx="1026575" cy="900650"/>
            </a:xfrm>
          </p:grpSpPr>
          <p:sp>
            <p:nvSpPr>
              <p:cNvPr id="294" name="Google Shape;1261;p26">
                <a:extLst>
                  <a:ext uri="{FF2B5EF4-FFF2-40B4-BE49-F238E27FC236}">
                    <a16:creationId xmlns:a16="http://schemas.microsoft.com/office/drawing/2014/main" id="{3ADAF662-5B0A-4738-8969-E0DE03670A75}"/>
                  </a:ext>
                </a:extLst>
              </p:cNvPr>
              <p:cNvSpPr/>
              <p:nvPr/>
            </p:nvSpPr>
            <p:spPr>
              <a:xfrm>
                <a:off x="4744920" y="4130325"/>
                <a:ext cx="339450" cy="280550"/>
              </a:xfrm>
              <a:custGeom>
                <a:avLst/>
                <a:gdLst/>
                <a:ahLst/>
                <a:cxnLst/>
                <a:rect l="l" t="t" r="r" b="b"/>
                <a:pathLst>
                  <a:path w="13578" h="11222" extrusionOk="0">
                    <a:moveTo>
                      <a:pt x="9240" y="0"/>
                    </a:moveTo>
                    <a:cubicBezTo>
                      <a:pt x="8111" y="0"/>
                      <a:pt x="6888" y="350"/>
                      <a:pt x="5738" y="1382"/>
                    </a:cubicBezTo>
                    <a:lnTo>
                      <a:pt x="7173" y="1582"/>
                    </a:lnTo>
                    <a:lnTo>
                      <a:pt x="5038" y="2149"/>
                    </a:lnTo>
                    <a:cubicBezTo>
                      <a:pt x="4738" y="2482"/>
                      <a:pt x="4471" y="2883"/>
                      <a:pt x="4237" y="3283"/>
                    </a:cubicBezTo>
                    <a:cubicBezTo>
                      <a:pt x="3937" y="3817"/>
                      <a:pt x="3637" y="4284"/>
                      <a:pt x="3370" y="4751"/>
                    </a:cubicBezTo>
                    <a:lnTo>
                      <a:pt x="4804" y="5051"/>
                    </a:lnTo>
                    <a:lnTo>
                      <a:pt x="2603" y="6085"/>
                    </a:lnTo>
                    <a:cubicBezTo>
                      <a:pt x="368" y="10021"/>
                      <a:pt x="1" y="11222"/>
                      <a:pt x="1" y="11222"/>
                    </a:cubicBezTo>
                    <a:cubicBezTo>
                      <a:pt x="1402" y="11222"/>
                      <a:pt x="2836" y="11055"/>
                      <a:pt x="4237" y="10755"/>
                    </a:cubicBezTo>
                    <a:lnTo>
                      <a:pt x="5505" y="7486"/>
                    </a:lnTo>
                    <a:lnTo>
                      <a:pt x="5738" y="10388"/>
                    </a:lnTo>
                    <a:cubicBezTo>
                      <a:pt x="7273" y="9954"/>
                      <a:pt x="8707" y="9254"/>
                      <a:pt x="10008" y="8287"/>
                    </a:cubicBezTo>
                    <a:lnTo>
                      <a:pt x="9441" y="5384"/>
                    </a:lnTo>
                    <a:lnTo>
                      <a:pt x="9441" y="5384"/>
                    </a:lnTo>
                    <a:lnTo>
                      <a:pt x="11142" y="7286"/>
                    </a:lnTo>
                    <a:cubicBezTo>
                      <a:pt x="12109" y="6285"/>
                      <a:pt x="12810" y="5051"/>
                      <a:pt x="13210" y="3717"/>
                    </a:cubicBezTo>
                    <a:lnTo>
                      <a:pt x="12243" y="2783"/>
                    </a:lnTo>
                    <a:lnTo>
                      <a:pt x="12243" y="2783"/>
                    </a:lnTo>
                    <a:lnTo>
                      <a:pt x="13377" y="3016"/>
                    </a:lnTo>
                    <a:cubicBezTo>
                      <a:pt x="13477" y="2516"/>
                      <a:pt x="13544" y="2049"/>
                      <a:pt x="13577" y="1548"/>
                    </a:cubicBezTo>
                    <a:cubicBezTo>
                      <a:pt x="13577" y="1548"/>
                      <a:pt x="11615" y="0"/>
                      <a:pt x="9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262;p26">
                <a:extLst>
                  <a:ext uri="{FF2B5EF4-FFF2-40B4-BE49-F238E27FC236}">
                    <a16:creationId xmlns:a16="http://schemas.microsoft.com/office/drawing/2014/main" id="{513C5ED3-1D12-4727-9DF6-BA049F82E081}"/>
                  </a:ext>
                </a:extLst>
              </p:cNvPr>
              <p:cNvSpPr/>
              <p:nvPr/>
            </p:nvSpPr>
            <p:spPr>
              <a:xfrm>
                <a:off x="5295320" y="4055575"/>
                <a:ext cx="439500" cy="362825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14513" extrusionOk="0">
                    <a:moveTo>
                      <a:pt x="5606" y="0"/>
                    </a:moveTo>
                    <a:cubicBezTo>
                      <a:pt x="2538" y="0"/>
                      <a:pt x="1" y="2003"/>
                      <a:pt x="1" y="2003"/>
                    </a:cubicBezTo>
                    <a:cubicBezTo>
                      <a:pt x="67" y="2637"/>
                      <a:pt x="134" y="3271"/>
                      <a:pt x="267" y="3905"/>
                    </a:cubicBezTo>
                    <a:lnTo>
                      <a:pt x="1735" y="3604"/>
                    </a:lnTo>
                    <a:lnTo>
                      <a:pt x="501" y="4805"/>
                    </a:lnTo>
                    <a:cubicBezTo>
                      <a:pt x="968" y="6573"/>
                      <a:pt x="1902" y="8141"/>
                      <a:pt x="3136" y="9475"/>
                    </a:cubicBezTo>
                    <a:lnTo>
                      <a:pt x="5338" y="6973"/>
                    </a:lnTo>
                    <a:lnTo>
                      <a:pt x="4637" y="10776"/>
                    </a:lnTo>
                    <a:cubicBezTo>
                      <a:pt x="6272" y="11977"/>
                      <a:pt x="8140" y="12878"/>
                      <a:pt x="10108" y="13445"/>
                    </a:cubicBezTo>
                    <a:lnTo>
                      <a:pt x="10441" y="9709"/>
                    </a:lnTo>
                    <a:lnTo>
                      <a:pt x="12076" y="13912"/>
                    </a:lnTo>
                    <a:cubicBezTo>
                      <a:pt x="13877" y="14312"/>
                      <a:pt x="15712" y="14512"/>
                      <a:pt x="17580" y="14512"/>
                    </a:cubicBezTo>
                    <a:cubicBezTo>
                      <a:pt x="17580" y="14512"/>
                      <a:pt x="17079" y="12944"/>
                      <a:pt x="14177" y="7841"/>
                    </a:cubicBezTo>
                    <a:lnTo>
                      <a:pt x="11375" y="6540"/>
                    </a:lnTo>
                    <a:lnTo>
                      <a:pt x="13210" y="6140"/>
                    </a:lnTo>
                    <a:cubicBezTo>
                      <a:pt x="12843" y="5539"/>
                      <a:pt x="12509" y="4905"/>
                      <a:pt x="12076" y="4238"/>
                    </a:cubicBezTo>
                    <a:cubicBezTo>
                      <a:pt x="11776" y="3738"/>
                      <a:pt x="11442" y="3237"/>
                      <a:pt x="11042" y="2770"/>
                    </a:cubicBezTo>
                    <a:lnTo>
                      <a:pt x="8306" y="2037"/>
                    </a:lnTo>
                    <a:lnTo>
                      <a:pt x="10141" y="1803"/>
                    </a:lnTo>
                    <a:cubicBezTo>
                      <a:pt x="8654" y="456"/>
                      <a:pt x="7070" y="0"/>
                      <a:pt x="5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263;p26">
                <a:extLst>
                  <a:ext uri="{FF2B5EF4-FFF2-40B4-BE49-F238E27FC236}">
                    <a16:creationId xmlns:a16="http://schemas.microsoft.com/office/drawing/2014/main" id="{D99027E3-2DC0-4817-B25D-38688A599849}"/>
                  </a:ext>
                </a:extLst>
              </p:cNvPr>
              <p:cNvSpPr/>
              <p:nvPr/>
            </p:nvSpPr>
            <p:spPr>
              <a:xfrm>
                <a:off x="4708245" y="3829625"/>
                <a:ext cx="530400" cy="25852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10341" extrusionOk="0">
                    <a:moveTo>
                      <a:pt x="13743" y="0"/>
                    </a:moveTo>
                    <a:lnTo>
                      <a:pt x="13943" y="3302"/>
                    </a:lnTo>
                    <a:lnTo>
                      <a:pt x="11809" y="133"/>
                    </a:lnTo>
                    <a:cubicBezTo>
                      <a:pt x="9774" y="467"/>
                      <a:pt x="7839" y="1134"/>
                      <a:pt x="6038" y="2135"/>
                    </a:cubicBezTo>
                    <a:lnTo>
                      <a:pt x="8439" y="5004"/>
                    </a:lnTo>
                    <a:lnTo>
                      <a:pt x="8439" y="5004"/>
                    </a:lnTo>
                    <a:lnTo>
                      <a:pt x="4270" y="3169"/>
                    </a:lnTo>
                    <a:cubicBezTo>
                      <a:pt x="2735" y="4170"/>
                      <a:pt x="1301" y="5337"/>
                      <a:pt x="0" y="6638"/>
                    </a:cubicBezTo>
                    <a:cubicBezTo>
                      <a:pt x="0" y="6638"/>
                      <a:pt x="1434" y="7405"/>
                      <a:pt x="7072" y="8940"/>
                    </a:cubicBezTo>
                    <a:lnTo>
                      <a:pt x="10007" y="7906"/>
                    </a:lnTo>
                    <a:lnTo>
                      <a:pt x="8973" y="9440"/>
                    </a:lnTo>
                    <a:cubicBezTo>
                      <a:pt x="9640" y="9607"/>
                      <a:pt x="10341" y="9807"/>
                      <a:pt x="11108" y="10007"/>
                    </a:cubicBezTo>
                    <a:cubicBezTo>
                      <a:pt x="11675" y="10141"/>
                      <a:pt x="12276" y="10241"/>
                      <a:pt x="12876" y="10307"/>
                    </a:cubicBezTo>
                    <a:lnTo>
                      <a:pt x="15344" y="8873"/>
                    </a:lnTo>
                    <a:lnTo>
                      <a:pt x="14210" y="10341"/>
                    </a:lnTo>
                    <a:cubicBezTo>
                      <a:pt x="20381" y="10041"/>
                      <a:pt x="21215" y="3036"/>
                      <a:pt x="21215" y="3036"/>
                    </a:cubicBezTo>
                    <a:cubicBezTo>
                      <a:pt x="20748" y="2635"/>
                      <a:pt x="20248" y="2235"/>
                      <a:pt x="19714" y="1901"/>
                    </a:cubicBezTo>
                    <a:lnTo>
                      <a:pt x="18880" y="3136"/>
                    </a:lnTo>
                    <a:lnTo>
                      <a:pt x="18880" y="3136"/>
                    </a:lnTo>
                    <a:lnTo>
                      <a:pt x="18914" y="1401"/>
                    </a:lnTo>
                    <a:cubicBezTo>
                      <a:pt x="17312" y="534"/>
                      <a:pt x="15545" y="33"/>
                      <a:pt x="137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264;p26">
                <a:extLst>
                  <a:ext uri="{FF2B5EF4-FFF2-40B4-BE49-F238E27FC236}">
                    <a16:creationId xmlns:a16="http://schemas.microsoft.com/office/drawing/2014/main" id="{FED2DA37-C151-4A2C-9228-33F49A9EEBD5}"/>
                  </a:ext>
                </a:extLst>
              </p:cNvPr>
              <p:cNvSpPr/>
              <p:nvPr/>
            </p:nvSpPr>
            <p:spPr>
              <a:xfrm>
                <a:off x="4900870" y="4136075"/>
                <a:ext cx="313575" cy="268975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0759" extrusionOk="0">
                    <a:moveTo>
                      <a:pt x="6402" y="1"/>
                    </a:moveTo>
                    <a:cubicBezTo>
                      <a:pt x="3150" y="1"/>
                      <a:pt x="1" y="4421"/>
                      <a:pt x="1" y="4421"/>
                    </a:cubicBezTo>
                    <a:cubicBezTo>
                      <a:pt x="1" y="4421"/>
                      <a:pt x="2701" y="1010"/>
                      <a:pt x="5976" y="1010"/>
                    </a:cubicBezTo>
                    <a:cubicBezTo>
                      <a:pt x="6249" y="1010"/>
                      <a:pt x="6526" y="1034"/>
                      <a:pt x="6805" y="1085"/>
                    </a:cubicBezTo>
                    <a:cubicBezTo>
                      <a:pt x="10408" y="1752"/>
                      <a:pt x="11442" y="10758"/>
                      <a:pt x="11442" y="10758"/>
                    </a:cubicBezTo>
                    <a:lnTo>
                      <a:pt x="12543" y="10758"/>
                    </a:lnTo>
                    <a:cubicBezTo>
                      <a:pt x="11254" y="2405"/>
                      <a:pt x="8800" y="1"/>
                      <a:pt x="6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265;p26">
                <a:extLst>
                  <a:ext uri="{FF2B5EF4-FFF2-40B4-BE49-F238E27FC236}">
                    <a16:creationId xmlns:a16="http://schemas.microsoft.com/office/drawing/2014/main" id="{4913B744-B637-48A2-8BE6-FD76511199C5}"/>
                  </a:ext>
                </a:extLst>
              </p:cNvPr>
              <p:cNvSpPr/>
              <p:nvPr/>
            </p:nvSpPr>
            <p:spPr>
              <a:xfrm>
                <a:off x="5186920" y="4032475"/>
                <a:ext cx="302725" cy="371750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14870" extrusionOk="0">
                    <a:moveTo>
                      <a:pt x="5925" y="1"/>
                    </a:moveTo>
                    <a:cubicBezTo>
                      <a:pt x="3612" y="1"/>
                      <a:pt x="1245" y="3325"/>
                      <a:pt x="0" y="14869"/>
                    </a:cubicBezTo>
                    <a:lnTo>
                      <a:pt x="1034" y="14869"/>
                    </a:lnTo>
                    <a:cubicBezTo>
                      <a:pt x="1034" y="14869"/>
                      <a:pt x="2035" y="2394"/>
                      <a:pt x="5537" y="1460"/>
                    </a:cubicBezTo>
                    <a:cubicBezTo>
                      <a:pt x="5804" y="1388"/>
                      <a:pt x="6069" y="1355"/>
                      <a:pt x="6330" y="1355"/>
                    </a:cubicBezTo>
                    <a:cubicBezTo>
                      <a:pt x="9465" y="1355"/>
                      <a:pt x="12109" y="6130"/>
                      <a:pt x="12109" y="6130"/>
                    </a:cubicBezTo>
                    <a:cubicBezTo>
                      <a:pt x="12109" y="6130"/>
                      <a:pt x="9067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266;p26">
                <a:extLst>
                  <a:ext uri="{FF2B5EF4-FFF2-40B4-BE49-F238E27FC236}">
                    <a16:creationId xmlns:a16="http://schemas.microsoft.com/office/drawing/2014/main" id="{1EC89572-B28D-4AA4-8E89-D8C70B700A58}"/>
                  </a:ext>
                </a:extLst>
              </p:cNvPr>
              <p:cNvSpPr/>
              <p:nvPr/>
            </p:nvSpPr>
            <p:spPr>
              <a:xfrm>
                <a:off x="4945895" y="3976675"/>
                <a:ext cx="380375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7402" extrusionOk="0">
                    <a:moveTo>
                      <a:pt x="93" y="144"/>
                    </a:moveTo>
                    <a:lnTo>
                      <a:pt x="93" y="144"/>
                    </a:lnTo>
                    <a:cubicBezTo>
                      <a:pt x="33" y="151"/>
                      <a:pt x="1" y="156"/>
                      <a:pt x="1" y="156"/>
                    </a:cubicBezTo>
                    <a:cubicBezTo>
                      <a:pt x="32" y="152"/>
                      <a:pt x="62" y="148"/>
                      <a:pt x="93" y="144"/>
                    </a:cubicBezTo>
                    <a:close/>
                    <a:moveTo>
                      <a:pt x="2223" y="1"/>
                    </a:moveTo>
                    <a:cubicBezTo>
                      <a:pt x="1554" y="1"/>
                      <a:pt x="845" y="47"/>
                      <a:pt x="93" y="144"/>
                    </a:cubicBezTo>
                    <a:lnTo>
                      <a:pt x="93" y="144"/>
                    </a:lnTo>
                    <a:cubicBezTo>
                      <a:pt x="260" y="124"/>
                      <a:pt x="646" y="86"/>
                      <a:pt x="1182" y="86"/>
                    </a:cubicBezTo>
                    <a:cubicBezTo>
                      <a:pt x="4488" y="86"/>
                      <a:pt x="13486" y="1520"/>
                      <a:pt x="11709" y="17401"/>
                    </a:cubicBezTo>
                    <a:lnTo>
                      <a:pt x="12810" y="17401"/>
                    </a:lnTo>
                    <a:cubicBezTo>
                      <a:pt x="12810" y="17401"/>
                      <a:pt x="15214" y="1"/>
                      <a:pt x="22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267;p26">
                <a:extLst>
                  <a:ext uri="{FF2B5EF4-FFF2-40B4-BE49-F238E27FC236}">
                    <a16:creationId xmlns:a16="http://schemas.microsoft.com/office/drawing/2014/main" id="{6109EAFF-9DFF-4693-8B75-2F3AE7953B49}"/>
                  </a:ext>
                </a:extLst>
              </p:cNvPr>
              <p:cNvSpPr/>
              <p:nvPr/>
            </p:nvSpPr>
            <p:spPr>
              <a:xfrm>
                <a:off x="5072670" y="4381675"/>
                <a:ext cx="316075" cy="3486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3944" extrusionOk="0">
                    <a:moveTo>
                      <a:pt x="0" y="0"/>
                    </a:moveTo>
                    <a:lnTo>
                      <a:pt x="2569" y="12643"/>
                    </a:lnTo>
                    <a:cubicBezTo>
                      <a:pt x="2735" y="13377"/>
                      <a:pt x="3703" y="13944"/>
                      <a:pt x="4804" y="13944"/>
                    </a:cubicBezTo>
                    <a:lnTo>
                      <a:pt x="7872" y="13944"/>
                    </a:lnTo>
                    <a:cubicBezTo>
                      <a:pt x="8940" y="13944"/>
                      <a:pt x="9941" y="13377"/>
                      <a:pt x="10074" y="12643"/>
                    </a:cubicBez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1268;p26">
              <a:extLst>
                <a:ext uri="{FF2B5EF4-FFF2-40B4-BE49-F238E27FC236}">
                  <a16:creationId xmlns:a16="http://schemas.microsoft.com/office/drawing/2014/main" id="{4A82AFC9-771B-44A1-AD16-E75714DE1DC6}"/>
                </a:ext>
              </a:extLst>
            </p:cNvPr>
            <p:cNvSpPr/>
            <p:nvPr/>
          </p:nvSpPr>
          <p:spPr>
            <a:xfrm>
              <a:off x="6728845" y="3318900"/>
              <a:ext cx="442000" cy="268550"/>
            </a:xfrm>
            <a:custGeom>
              <a:avLst/>
              <a:gdLst/>
              <a:ahLst/>
              <a:cxnLst/>
              <a:rect l="l" t="t" r="r" b="b"/>
              <a:pathLst>
                <a:path w="17680" h="10742" extrusionOk="0">
                  <a:moveTo>
                    <a:pt x="0" y="0"/>
                  </a:moveTo>
                  <a:lnTo>
                    <a:pt x="868" y="10675"/>
                  </a:lnTo>
                  <a:lnTo>
                    <a:pt x="17680" y="10741"/>
                  </a:lnTo>
                  <a:lnTo>
                    <a:pt x="17680" y="10741"/>
                  </a:lnTo>
                  <a:lnTo>
                    <a:pt x="1681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269;p26">
              <a:extLst>
                <a:ext uri="{FF2B5EF4-FFF2-40B4-BE49-F238E27FC236}">
                  <a16:creationId xmlns:a16="http://schemas.microsoft.com/office/drawing/2014/main" id="{AC77B57E-FA53-4C70-A224-4D0F5B634813}"/>
                </a:ext>
              </a:extLst>
            </p:cNvPr>
            <p:cNvSpPr/>
            <p:nvPr/>
          </p:nvSpPr>
          <p:spPr>
            <a:xfrm>
              <a:off x="6710495" y="3298875"/>
              <a:ext cx="480375" cy="309425"/>
            </a:xfrm>
            <a:custGeom>
              <a:avLst/>
              <a:gdLst/>
              <a:ahLst/>
              <a:cxnLst/>
              <a:rect l="l" t="t" r="r" b="b"/>
              <a:pathLst>
                <a:path w="19215" h="12377" extrusionOk="0">
                  <a:moveTo>
                    <a:pt x="835" y="1"/>
                  </a:moveTo>
                  <a:cubicBezTo>
                    <a:pt x="368" y="1"/>
                    <a:pt x="1" y="401"/>
                    <a:pt x="34" y="835"/>
                  </a:cubicBezTo>
                  <a:lnTo>
                    <a:pt x="935" y="11442"/>
                  </a:lnTo>
                  <a:cubicBezTo>
                    <a:pt x="968" y="11909"/>
                    <a:pt x="1368" y="12276"/>
                    <a:pt x="1835" y="12310"/>
                  </a:cubicBezTo>
                  <a:lnTo>
                    <a:pt x="18414" y="12376"/>
                  </a:lnTo>
                  <a:cubicBezTo>
                    <a:pt x="18881" y="12376"/>
                    <a:pt x="19214" y="11976"/>
                    <a:pt x="19181" y="11542"/>
                  </a:cubicBezTo>
                  <a:lnTo>
                    <a:pt x="18314" y="935"/>
                  </a:lnTo>
                  <a:cubicBezTo>
                    <a:pt x="18280" y="468"/>
                    <a:pt x="17880" y="101"/>
                    <a:pt x="17380" y="67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270;p26">
              <a:extLst>
                <a:ext uri="{FF2B5EF4-FFF2-40B4-BE49-F238E27FC236}">
                  <a16:creationId xmlns:a16="http://schemas.microsoft.com/office/drawing/2014/main" id="{C70F4DB5-4396-4EC2-8355-C5C579327B7C}"/>
                </a:ext>
              </a:extLst>
            </p:cNvPr>
            <p:cNvSpPr/>
            <p:nvPr/>
          </p:nvSpPr>
          <p:spPr>
            <a:xfrm>
              <a:off x="6728845" y="3318900"/>
              <a:ext cx="442000" cy="268550"/>
            </a:xfrm>
            <a:custGeom>
              <a:avLst/>
              <a:gdLst/>
              <a:ahLst/>
              <a:cxnLst/>
              <a:rect l="l" t="t" r="r" b="b"/>
              <a:pathLst>
                <a:path w="17680" h="10742" extrusionOk="0">
                  <a:moveTo>
                    <a:pt x="0" y="0"/>
                  </a:moveTo>
                  <a:lnTo>
                    <a:pt x="868" y="10675"/>
                  </a:lnTo>
                  <a:lnTo>
                    <a:pt x="17680" y="10741"/>
                  </a:lnTo>
                  <a:lnTo>
                    <a:pt x="17680" y="10741"/>
                  </a:lnTo>
                  <a:lnTo>
                    <a:pt x="1681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71;p26">
              <a:extLst>
                <a:ext uri="{FF2B5EF4-FFF2-40B4-BE49-F238E27FC236}">
                  <a16:creationId xmlns:a16="http://schemas.microsoft.com/office/drawing/2014/main" id="{BB728B76-EC91-46B6-A18C-77045638AB80}"/>
                </a:ext>
              </a:extLst>
            </p:cNvPr>
            <p:cNvSpPr/>
            <p:nvPr/>
          </p:nvSpPr>
          <p:spPr>
            <a:xfrm>
              <a:off x="6746345" y="3604925"/>
              <a:ext cx="548750" cy="23375"/>
            </a:xfrm>
            <a:custGeom>
              <a:avLst/>
              <a:gdLst/>
              <a:ahLst/>
              <a:cxnLst/>
              <a:rect l="l" t="t" r="r" b="b"/>
              <a:pathLst>
                <a:path w="21950" h="935" extrusionOk="0">
                  <a:moveTo>
                    <a:pt x="5672" y="1"/>
                  </a:moveTo>
                  <a:lnTo>
                    <a:pt x="68" y="34"/>
                  </a:lnTo>
                  <a:cubicBezTo>
                    <a:pt x="1" y="701"/>
                    <a:pt x="268" y="935"/>
                    <a:pt x="635" y="935"/>
                  </a:cubicBezTo>
                  <a:lnTo>
                    <a:pt x="21116" y="901"/>
                  </a:lnTo>
                  <a:cubicBezTo>
                    <a:pt x="21583" y="901"/>
                    <a:pt x="21950" y="501"/>
                    <a:pt x="21950" y="68"/>
                  </a:cubicBezTo>
                  <a:lnTo>
                    <a:pt x="5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72;p26">
              <a:extLst>
                <a:ext uri="{FF2B5EF4-FFF2-40B4-BE49-F238E27FC236}">
                  <a16:creationId xmlns:a16="http://schemas.microsoft.com/office/drawing/2014/main" id="{8CDCB0A1-E0F6-4386-80BE-1154F5ED30D5}"/>
                </a:ext>
              </a:extLst>
            </p:cNvPr>
            <p:cNvSpPr/>
            <p:nvPr/>
          </p:nvSpPr>
          <p:spPr>
            <a:xfrm>
              <a:off x="6026670" y="3612450"/>
              <a:ext cx="46725" cy="18350"/>
            </a:xfrm>
            <a:custGeom>
              <a:avLst/>
              <a:gdLst/>
              <a:ahLst/>
              <a:cxnLst/>
              <a:rect l="l" t="t" r="r" b="b"/>
              <a:pathLst>
                <a:path w="1869" h="734" extrusionOk="0">
                  <a:moveTo>
                    <a:pt x="1" y="0"/>
                  </a:moveTo>
                  <a:lnTo>
                    <a:pt x="1" y="734"/>
                  </a:lnTo>
                  <a:lnTo>
                    <a:pt x="1869" y="734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73;p26">
              <a:extLst>
                <a:ext uri="{FF2B5EF4-FFF2-40B4-BE49-F238E27FC236}">
                  <a16:creationId xmlns:a16="http://schemas.microsoft.com/office/drawing/2014/main" id="{3DD4CBC6-C3A3-4602-8A98-D5FF14E3095F}"/>
                </a:ext>
              </a:extLst>
            </p:cNvPr>
            <p:cNvSpPr/>
            <p:nvPr/>
          </p:nvSpPr>
          <p:spPr>
            <a:xfrm>
              <a:off x="5946620" y="3408125"/>
              <a:ext cx="491200" cy="213500"/>
            </a:xfrm>
            <a:custGeom>
              <a:avLst/>
              <a:gdLst/>
              <a:ahLst/>
              <a:cxnLst/>
              <a:rect l="l" t="t" r="r" b="b"/>
              <a:pathLst>
                <a:path w="19648" h="8540" extrusionOk="0">
                  <a:moveTo>
                    <a:pt x="2302" y="1"/>
                  </a:moveTo>
                  <a:cubicBezTo>
                    <a:pt x="1035" y="1"/>
                    <a:pt x="34" y="1035"/>
                    <a:pt x="0" y="2302"/>
                  </a:cubicBezTo>
                  <a:cubicBezTo>
                    <a:pt x="0" y="2302"/>
                    <a:pt x="301" y="8540"/>
                    <a:pt x="3336" y="8540"/>
                  </a:cubicBezTo>
                  <a:lnTo>
                    <a:pt x="17380" y="8407"/>
                  </a:lnTo>
                  <a:cubicBezTo>
                    <a:pt x="19081" y="8407"/>
                    <a:pt x="19648" y="5138"/>
                    <a:pt x="19648" y="3870"/>
                  </a:cubicBezTo>
                  <a:cubicBezTo>
                    <a:pt x="19648" y="1735"/>
                    <a:pt x="17913" y="1"/>
                    <a:pt x="15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74;p26">
              <a:extLst>
                <a:ext uri="{FF2B5EF4-FFF2-40B4-BE49-F238E27FC236}">
                  <a16:creationId xmlns:a16="http://schemas.microsoft.com/office/drawing/2014/main" id="{3CAB2287-D17D-4E63-9822-0C39DBDD83F5}"/>
                </a:ext>
              </a:extLst>
            </p:cNvPr>
            <p:cNvSpPr/>
            <p:nvPr/>
          </p:nvSpPr>
          <p:spPr>
            <a:xfrm>
              <a:off x="5994995" y="3408125"/>
              <a:ext cx="525400" cy="97600"/>
            </a:xfrm>
            <a:custGeom>
              <a:avLst/>
              <a:gdLst/>
              <a:ahLst/>
              <a:cxnLst/>
              <a:rect l="l" t="t" r="r" b="b"/>
              <a:pathLst>
                <a:path w="21016" h="3904" extrusionOk="0">
                  <a:moveTo>
                    <a:pt x="13643" y="1"/>
                  </a:moveTo>
                  <a:lnTo>
                    <a:pt x="0" y="34"/>
                  </a:lnTo>
                  <a:lnTo>
                    <a:pt x="6638" y="3570"/>
                  </a:lnTo>
                  <a:lnTo>
                    <a:pt x="20348" y="3903"/>
                  </a:lnTo>
                  <a:cubicBezTo>
                    <a:pt x="20815" y="3903"/>
                    <a:pt x="21015" y="3303"/>
                    <a:pt x="20648" y="3036"/>
                  </a:cubicBezTo>
                  <a:lnTo>
                    <a:pt x="18980" y="1768"/>
                  </a:lnTo>
                  <a:cubicBezTo>
                    <a:pt x="17446" y="634"/>
                    <a:pt x="15578" y="1"/>
                    <a:pt x="13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75;p26">
              <a:extLst>
                <a:ext uri="{FF2B5EF4-FFF2-40B4-BE49-F238E27FC236}">
                  <a16:creationId xmlns:a16="http://schemas.microsoft.com/office/drawing/2014/main" id="{F0FE93D7-BCB7-4090-A6FE-C5AB26335E27}"/>
                </a:ext>
              </a:extLst>
            </p:cNvPr>
            <p:cNvSpPr/>
            <p:nvPr/>
          </p:nvSpPr>
          <p:spPr>
            <a:xfrm>
              <a:off x="6455320" y="3612450"/>
              <a:ext cx="46725" cy="18350"/>
            </a:xfrm>
            <a:custGeom>
              <a:avLst/>
              <a:gdLst/>
              <a:ahLst/>
              <a:cxnLst/>
              <a:rect l="l" t="t" r="r" b="b"/>
              <a:pathLst>
                <a:path w="1869" h="734" extrusionOk="0">
                  <a:moveTo>
                    <a:pt x="0" y="0"/>
                  </a:moveTo>
                  <a:lnTo>
                    <a:pt x="0" y="734"/>
                  </a:lnTo>
                  <a:lnTo>
                    <a:pt x="1868" y="73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76;p26">
              <a:extLst>
                <a:ext uri="{FF2B5EF4-FFF2-40B4-BE49-F238E27FC236}">
                  <a16:creationId xmlns:a16="http://schemas.microsoft.com/office/drawing/2014/main" id="{0599A97D-D2F8-405C-8AF2-377F6B9290E2}"/>
                </a:ext>
              </a:extLst>
            </p:cNvPr>
            <p:cNvSpPr/>
            <p:nvPr/>
          </p:nvSpPr>
          <p:spPr>
            <a:xfrm>
              <a:off x="6146770" y="3612450"/>
              <a:ext cx="46725" cy="18350"/>
            </a:xfrm>
            <a:custGeom>
              <a:avLst/>
              <a:gdLst/>
              <a:ahLst/>
              <a:cxnLst/>
              <a:rect l="l" t="t" r="r" b="b"/>
              <a:pathLst>
                <a:path w="1869" h="734" extrusionOk="0">
                  <a:moveTo>
                    <a:pt x="0" y="0"/>
                  </a:moveTo>
                  <a:lnTo>
                    <a:pt x="0" y="734"/>
                  </a:lnTo>
                  <a:lnTo>
                    <a:pt x="1868" y="73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77;p26">
              <a:extLst>
                <a:ext uri="{FF2B5EF4-FFF2-40B4-BE49-F238E27FC236}">
                  <a16:creationId xmlns:a16="http://schemas.microsoft.com/office/drawing/2014/main" id="{C25325B8-D97B-4C85-983D-98D5549FACC7}"/>
                </a:ext>
              </a:extLst>
            </p:cNvPr>
            <p:cNvSpPr/>
            <p:nvPr/>
          </p:nvSpPr>
          <p:spPr>
            <a:xfrm>
              <a:off x="6326045" y="3612450"/>
              <a:ext cx="46725" cy="18350"/>
            </a:xfrm>
            <a:custGeom>
              <a:avLst/>
              <a:gdLst/>
              <a:ahLst/>
              <a:cxnLst/>
              <a:rect l="l" t="t" r="r" b="b"/>
              <a:pathLst>
                <a:path w="1869" h="734" extrusionOk="0">
                  <a:moveTo>
                    <a:pt x="1" y="0"/>
                  </a:moveTo>
                  <a:lnTo>
                    <a:pt x="1" y="734"/>
                  </a:lnTo>
                  <a:lnTo>
                    <a:pt x="1869" y="734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278;p26">
              <a:extLst>
                <a:ext uri="{FF2B5EF4-FFF2-40B4-BE49-F238E27FC236}">
                  <a16:creationId xmlns:a16="http://schemas.microsoft.com/office/drawing/2014/main" id="{2610504F-FB61-4100-99C3-12500BBEFE20}"/>
                </a:ext>
              </a:extLst>
            </p:cNvPr>
            <p:cNvSpPr/>
            <p:nvPr/>
          </p:nvSpPr>
          <p:spPr>
            <a:xfrm>
              <a:off x="6098395" y="3479000"/>
              <a:ext cx="455350" cy="142625"/>
            </a:xfrm>
            <a:custGeom>
              <a:avLst/>
              <a:gdLst/>
              <a:ahLst/>
              <a:cxnLst/>
              <a:rect l="l" t="t" r="r" b="b"/>
              <a:pathLst>
                <a:path w="18214" h="5705" extrusionOk="0">
                  <a:moveTo>
                    <a:pt x="2869" y="1"/>
                  </a:moveTo>
                  <a:cubicBezTo>
                    <a:pt x="1268" y="1"/>
                    <a:pt x="0" y="1268"/>
                    <a:pt x="0" y="2870"/>
                  </a:cubicBezTo>
                  <a:cubicBezTo>
                    <a:pt x="0" y="4437"/>
                    <a:pt x="1268" y="5705"/>
                    <a:pt x="2869" y="5705"/>
                  </a:cubicBezTo>
                  <a:lnTo>
                    <a:pt x="15378" y="5705"/>
                  </a:lnTo>
                  <a:cubicBezTo>
                    <a:pt x="16946" y="5705"/>
                    <a:pt x="18213" y="4437"/>
                    <a:pt x="18213" y="2870"/>
                  </a:cubicBezTo>
                  <a:cubicBezTo>
                    <a:pt x="18213" y="1268"/>
                    <a:pt x="16946" y="1"/>
                    <a:pt x="1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279;p26">
              <a:extLst>
                <a:ext uri="{FF2B5EF4-FFF2-40B4-BE49-F238E27FC236}">
                  <a16:creationId xmlns:a16="http://schemas.microsoft.com/office/drawing/2014/main" id="{2EC82356-313D-416C-8A69-F62A23535A57}"/>
                </a:ext>
              </a:extLst>
            </p:cNvPr>
            <p:cNvSpPr/>
            <p:nvPr/>
          </p:nvSpPr>
          <p:spPr>
            <a:xfrm>
              <a:off x="6168445" y="3523200"/>
              <a:ext cx="304400" cy="12550"/>
            </a:xfrm>
            <a:custGeom>
              <a:avLst/>
              <a:gdLst/>
              <a:ahLst/>
              <a:cxnLst/>
              <a:rect l="l" t="t" r="r" b="b"/>
              <a:pathLst>
                <a:path w="12176" h="502" extrusionOk="0">
                  <a:moveTo>
                    <a:pt x="0" y="1"/>
                  </a:moveTo>
                  <a:lnTo>
                    <a:pt x="0" y="501"/>
                  </a:lnTo>
                  <a:lnTo>
                    <a:pt x="12176" y="5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280;p26">
              <a:extLst>
                <a:ext uri="{FF2B5EF4-FFF2-40B4-BE49-F238E27FC236}">
                  <a16:creationId xmlns:a16="http://schemas.microsoft.com/office/drawing/2014/main" id="{47CD8D13-1CD7-4A07-A6ED-EC96CBA3F143}"/>
                </a:ext>
              </a:extLst>
            </p:cNvPr>
            <p:cNvSpPr/>
            <p:nvPr/>
          </p:nvSpPr>
          <p:spPr>
            <a:xfrm>
              <a:off x="6168445" y="3542400"/>
              <a:ext cx="304400" cy="11700"/>
            </a:xfrm>
            <a:custGeom>
              <a:avLst/>
              <a:gdLst/>
              <a:ahLst/>
              <a:cxnLst/>
              <a:rect l="l" t="t" r="r" b="b"/>
              <a:pathLst>
                <a:path w="1217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12176" y="467"/>
                  </a:lnTo>
                  <a:lnTo>
                    <a:pt x="12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281;p26">
              <a:extLst>
                <a:ext uri="{FF2B5EF4-FFF2-40B4-BE49-F238E27FC236}">
                  <a16:creationId xmlns:a16="http://schemas.microsoft.com/office/drawing/2014/main" id="{5A39D786-76C9-41F5-A9BD-EDD2B7498964}"/>
                </a:ext>
              </a:extLst>
            </p:cNvPr>
            <p:cNvSpPr/>
            <p:nvPr/>
          </p:nvSpPr>
          <p:spPr>
            <a:xfrm>
              <a:off x="6168445" y="3560725"/>
              <a:ext cx="304400" cy="11700"/>
            </a:xfrm>
            <a:custGeom>
              <a:avLst/>
              <a:gdLst/>
              <a:ahLst/>
              <a:cxnLst/>
              <a:rect l="l" t="t" r="r" b="b"/>
              <a:pathLst>
                <a:path w="12176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2176" y="468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282;p26">
              <a:extLst>
                <a:ext uri="{FF2B5EF4-FFF2-40B4-BE49-F238E27FC236}">
                  <a16:creationId xmlns:a16="http://schemas.microsoft.com/office/drawing/2014/main" id="{CE4F021B-BBCA-4DD0-929B-EB732C1CDBD0}"/>
                </a:ext>
              </a:extLst>
            </p:cNvPr>
            <p:cNvSpPr/>
            <p:nvPr/>
          </p:nvSpPr>
          <p:spPr>
            <a:xfrm>
              <a:off x="6168445" y="3579925"/>
              <a:ext cx="304400" cy="11700"/>
            </a:xfrm>
            <a:custGeom>
              <a:avLst/>
              <a:gdLst/>
              <a:ahLst/>
              <a:cxnLst/>
              <a:rect l="l" t="t" r="r" b="b"/>
              <a:pathLst>
                <a:path w="1217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12176" y="467"/>
                  </a:lnTo>
                  <a:lnTo>
                    <a:pt x="12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283;p26">
              <a:extLst>
                <a:ext uri="{FF2B5EF4-FFF2-40B4-BE49-F238E27FC236}">
                  <a16:creationId xmlns:a16="http://schemas.microsoft.com/office/drawing/2014/main" id="{97C7C2A4-D8B7-4910-B9D9-D5AFADCA486B}"/>
                </a:ext>
              </a:extLst>
            </p:cNvPr>
            <p:cNvSpPr/>
            <p:nvPr/>
          </p:nvSpPr>
          <p:spPr>
            <a:xfrm>
              <a:off x="6076720" y="3343925"/>
              <a:ext cx="138150" cy="108750"/>
            </a:xfrm>
            <a:custGeom>
              <a:avLst/>
              <a:gdLst/>
              <a:ahLst/>
              <a:cxnLst/>
              <a:rect l="l" t="t" r="r" b="b"/>
              <a:pathLst>
                <a:path w="5526" h="4350" extrusionOk="0">
                  <a:moveTo>
                    <a:pt x="2535" y="0"/>
                  </a:moveTo>
                  <a:cubicBezTo>
                    <a:pt x="1134" y="0"/>
                    <a:pt x="0" y="1134"/>
                    <a:pt x="0" y="2535"/>
                  </a:cubicBezTo>
                  <a:lnTo>
                    <a:pt x="100" y="2602"/>
                  </a:lnTo>
                  <a:lnTo>
                    <a:pt x="2335" y="3636"/>
                  </a:lnTo>
                  <a:cubicBezTo>
                    <a:pt x="3407" y="4123"/>
                    <a:pt x="4234" y="4349"/>
                    <a:pt x="4758" y="4349"/>
                  </a:cubicBezTo>
                  <a:cubicBezTo>
                    <a:pt x="5310" y="4349"/>
                    <a:pt x="5526" y="4098"/>
                    <a:pt x="5337" y="3636"/>
                  </a:cubicBezTo>
                  <a:cubicBezTo>
                    <a:pt x="5337" y="3636"/>
                    <a:pt x="4970" y="0"/>
                    <a:pt x="2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284;p26">
              <a:extLst>
                <a:ext uri="{FF2B5EF4-FFF2-40B4-BE49-F238E27FC236}">
                  <a16:creationId xmlns:a16="http://schemas.microsoft.com/office/drawing/2014/main" id="{1A722B3A-BEFC-4446-BFC4-2716DCBDE09F}"/>
                </a:ext>
              </a:extLst>
            </p:cNvPr>
            <p:cNvSpPr/>
            <p:nvPr/>
          </p:nvSpPr>
          <p:spPr>
            <a:xfrm>
              <a:off x="7216695" y="3659150"/>
              <a:ext cx="63400" cy="1077450"/>
            </a:xfrm>
            <a:custGeom>
              <a:avLst/>
              <a:gdLst/>
              <a:ahLst/>
              <a:cxnLst/>
              <a:rect l="l" t="t" r="r" b="b"/>
              <a:pathLst>
                <a:path w="2536" h="43098" extrusionOk="0">
                  <a:moveTo>
                    <a:pt x="0" y="0"/>
                  </a:moveTo>
                  <a:lnTo>
                    <a:pt x="1401" y="43098"/>
                  </a:lnTo>
                  <a:lnTo>
                    <a:pt x="2536" y="43098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285;p26">
              <a:extLst>
                <a:ext uri="{FF2B5EF4-FFF2-40B4-BE49-F238E27FC236}">
                  <a16:creationId xmlns:a16="http://schemas.microsoft.com/office/drawing/2014/main" id="{C9EE1460-E486-4645-AA91-594D62BB7F9A}"/>
                </a:ext>
              </a:extLst>
            </p:cNvPr>
            <p:cNvSpPr/>
            <p:nvPr/>
          </p:nvSpPr>
          <p:spPr>
            <a:xfrm>
              <a:off x="6886445" y="3695000"/>
              <a:ext cx="63425" cy="1040775"/>
            </a:xfrm>
            <a:custGeom>
              <a:avLst/>
              <a:gdLst/>
              <a:ahLst/>
              <a:cxnLst/>
              <a:rect l="l" t="t" r="r" b="b"/>
              <a:pathLst>
                <a:path w="2537" h="41631" extrusionOk="0">
                  <a:moveTo>
                    <a:pt x="1" y="0"/>
                  </a:moveTo>
                  <a:lnTo>
                    <a:pt x="1402" y="41630"/>
                  </a:lnTo>
                  <a:lnTo>
                    <a:pt x="2536" y="41630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286;p26">
              <a:extLst>
                <a:ext uri="{FF2B5EF4-FFF2-40B4-BE49-F238E27FC236}">
                  <a16:creationId xmlns:a16="http://schemas.microsoft.com/office/drawing/2014/main" id="{AD1DFD79-E77B-4B57-8362-BDD280C85875}"/>
                </a:ext>
              </a:extLst>
            </p:cNvPr>
            <p:cNvSpPr/>
            <p:nvPr/>
          </p:nvSpPr>
          <p:spPr>
            <a:xfrm>
              <a:off x="6886445" y="3695000"/>
              <a:ext cx="63425" cy="1040775"/>
            </a:xfrm>
            <a:custGeom>
              <a:avLst/>
              <a:gdLst/>
              <a:ahLst/>
              <a:cxnLst/>
              <a:rect l="l" t="t" r="r" b="b"/>
              <a:pathLst>
                <a:path w="2537" h="41631" extrusionOk="0">
                  <a:moveTo>
                    <a:pt x="1" y="0"/>
                  </a:moveTo>
                  <a:lnTo>
                    <a:pt x="1402" y="41630"/>
                  </a:lnTo>
                  <a:lnTo>
                    <a:pt x="2536" y="41630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287;p26">
              <a:extLst>
                <a:ext uri="{FF2B5EF4-FFF2-40B4-BE49-F238E27FC236}">
                  <a16:creationId xmlns:a16="http://schemas.microsoft.com/office/drawing/2014/main" id="{40D0CEBE-5F21-47EE-83B0-188AC9A03D3D}"/>
                </a:ext>
              </a:extLst>
            </p:cNvPr>
            <p:cNvSpPr/>
            <p:nvPr/>
          </p:nvSpPr>
          <p:spPr>
            <a:xfrm>
              <a:off x="5601370" y="3659150"/>
              <a:ext cx="63400" cy="1062450"/>
            </a:xfrm>
            <a:custGeom>
              <a:avLst/>
              <a:gdLst/>
              <a:ahLst/>
              <a:cxnLst/>
              <a:rect l="l" t="t" r="r" b="b"/>
              <a:pathLst>
                <a:path w="2536" h="42498" extrusionOk="0">
                  <a:moveTo>
                    <a:pt x="1" y="0"/>
                  </a:moveTo>
                  <a:lnTo>
                    <a:pt x="1" y="42497"/>
                  </a:lnTo>
                  <a:lnTo>
                    <a:pt x="1135" y="42497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288;p26">
              <a:extLst>
                <a:ext uri="{FF2B5EF4-FFF2-40B4-BE49-F238E27FC236}">
                  <a16:creationId xmlns:a16="http://schemas.microsoft.com/office/drawing/2014/main" id="{C04DB654-9B4A-4EB3-87EE-799D0DE5B014}"/>
                </a:ext>
              </a:extLst>
            </p:cNvPr>
            <p:cNvSpPr/>
            <p:nvPr/>
          </p:nvSpPr>
          <p:spPr>
            <a:xfrm>
              <a:off x="5601370" y="3659150"/>
              <a:ext cx="63400" cy="1062450"/>
            </a:xfrm>
            <a:custGeom>
              <a:avLst/>
              <a:gdLst/>
              <a:ahLst/>
              <a:cxnLst/>
              <a:rect l="l" t="t" r="r" b="b"/>
              <a:pathLst>
                <a:path w="2536" h="42498" extrusionOk="0">
                  <a:moveTo>
                    <a:pt x="1" y="0"/>
                  </a:moveTo>
                  <a:lnTo>
                    <a:pt x="1" y="42497"/>
                  </a:lnTo>
                  <a:lnTo>
                    <a:pt x="1135" y="42497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289;p26">
              <a:extLst>
                <a:ext uri="{FF2B5EF4-FFF2-40B4-BE49-F238E27FC236}">
                  <a16:creationId xmlns:a16="http://schemas.microsoft.com/office/drawing/2014/main" id="{65A72A26-AFE5-46A1-9A3D-1C180365494C}"/>
                </a:ext>
              </a:extLst>
            </p:cNvPr>
            <p:cNvSpPr/>
            <p:nvPr/>
          </p:nvSpPr>
          <p:spPr>
            <a:xfrm>
              <a:off x="5932445" y="3695000"/>
              <a:ext cx="62575" cy="1034925"/>
            </a:xfrm>
            <a:custGeom>
              <a:avLst/>
              <a:gdLst/>
              <a:ahLst/>
              <a:cxnLst/>
              <a:rect l="l" t="t" r="r" b="b"/>
              <a:pathLst>
                <a:path w="2503" h="41397" extrusionOk="0">
                  <a:moveTo>
                    <a:pt x="0" y="0"/>
                  </a:moveTo>
                  <a:lnTo>
                    <a:pt x="0" y="41397"/>
                  </a:lnTo>
                  <a:lnTo>
                    <a:pt x="1101" y="41397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290;p26">
              <a:extLst>
                <a:ext uri="{FF2B5EF4-FFF2-40B4-BE49-F238E27FC236}">
                  <a16:creationId xmlns:a16="http://schemas.microsoft.com/office/drawing/2014/main" id="{37FBA912-EA36-4D3C-9734-84AB40BAA33B}"/>
                </a:ext>
              </a:extLst>
            </p:cNvPr>
            <p:cNvSpPr/>
            <p:nvPr/>
          </p:nvSpPr>
          <p:spPr>
            <a:xfrm>
              <a:off x="5408745" y="3626625"/>
              <a:ext cx="2084825" cy="45875"/>
            </a:xfrm>
            <a:custGeom>
              <a:avLst/>
              <a:gdLst/>
              <a:ahLst/>
              <a:cxnLst/>
              <a:rect l="l" t="t" r="r" b="b"/>
              <a:pathLst>
                <a:path w="83393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83393" y="1835"/>
                  </a:lnTo>
                  <a:lnTo>
                    <a:pt x="83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291;p26">
              <a:extLst>
                <a:ext uri="{FF2B5EF4-FFF2-40B4-BE49-F238E27FC236}">
                  <a16:creationId xmlns:a16="http://schemas.microsoft.com/office/drawing/2014/main" id="{384611EB-4D4A-4E18-99D4-3F41E07D7797}"/>
                </a:ext>
              </a:extLst>
            </p:cNvPr>
            <p:cNvSpPr/>
            <p:nvPr/>
          </p:nvSpPr>
          <p:spPr>
            <a:xfrm>
              <a:off x="5472120" y="3672475"/>
              <a:ext cx="1946400" cy="48400"/>
            </a:xfrm>
            <a:custGeom>
              <a:avLst/>
              <a:gdLst/>
              <a:ahLst/>
              <a:cxnLst/>
              <a:rect l="l" t="t" r="r" b="b"/>
              <a:pathLst>
                <a:path w="77856" h="1936" extrusionOk="0">
                  <a:moveTo>
                    <a:pt x="0" y="1"/>
                  </a:moveTo>
                  <a:lnTo>
                    <a:pt x="2936" y="1935"/>
                  </a:lnTo>
                  <a:lnTo>
                    <a:pt x="74954" y="1935"/>
                  </a:lnTo>
                  <a:lnTo>
                    <a:pt x="77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292;p26">
              <a:extLst>
                <a:ext uri="{FF2B5EF4-FFF2-40B4-BE49-F238E27FC236}">
                  <a16:creationId xmlns:a16="http://schemas.microsoft.com/office/drawing/2014/main" id="{EA2F9F6B-6250-499C-9B8F-D2D2A11EF8FE}"/>
                </a:ext>
              </a:extLst>
            </p:cNvPr>
            <p:cNvSpPr/>
            <p:nvPr/>
          </p:nvSpPr>
          <p:spPr>
            <a:xfrm>
              <a:off x="5472120" y="3672475"/>
              <a:ext cx="1946400" cy="48400"/>
            </a:xfrm>
            <a:custGeom>
              <a:avLst/>
              <a:gdLst/>
              <a:ahLst/>
              <a:cxnLst/>
              <a:rect l="l" t="t" r="r" b="b"/>
              <a:pathLst>
                <a:path w="77856" h="1936" extrusionOk="0">
                  <a:moveTo>
                    <a:pt x="0" y="1"/>
                  </a:moveTo>
                  <a:lnTo>
                    <a:pt x="2936" y="1935"/>
                  </a:lnTo>
                  <a:lnTo>
                    <a:pt x="74954" y="1935"/>
                  </a:lnTo>
                  <a:lnTo>
                    <a:pt x="77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46;p26">
              <a:extLst>
                <a:ext uri="{FF2B5EF4-FFF2-40B4-BE49-F238E27FC236}">
                  <a16:creationId xmlns:a16="http://schemas.microsoft.com/office/drawing/2014/main" id="{EF8CB3F9-C6EA-4BF4-B929-167C10D98DFF}"/>
                </a:ext>
              </a:extLst>
            </p:cNvPr>
            <p:cNvSpPr/>
            <p:nvPr/>
          </p:nvSpPr>
          <p:spPr>
            <a:xfrm>
              <a:off x="7113059" y="2227600"/>
              <a:ext cx="532925" cy="468925"/>
            </a:xfrm>
            <a:custGeom>
              <a:avLst/>
              <a:gdLst/>
              <a:ahLst/>
              <a:cxnLst/>
              <a:rect l="l" t="t" r="r" b="b"/>
              <a:pathLst>
                <a:path w="21317" h="18757" extrusionOk="0">
                  <a:moveTo>
                    <a:pt x="190" y="0"/>
                  </a:moveTo>
                  <a:cubicBezTo>
                    <a:pt x="134" y="0"/>
                    <a:pt x="88" y="29"/>
                    <a:pt x="68" y="70"/>
                  </a:cubicBezTo>
                  <a:cubicBezTo>
                    <a:pt x="1" y="137"/>
                    <a:pt x="1" y="237"/>
                    <a:pt x="101" y="303"/>
                  </a:cubicBezTo>
                  <a:lnTo>
                    <a:pt x="20482" y="18650"/>
                  </a:lnTo>
                  <a:cubicBezTo>
                    <a:pt x="20569" y="18722"/>
                    <a:pt x="20674" y="18757"/>
                    <a:pt x="20779" y="18757"/>
                  </a:cubicBezTo>
                  <a:cubicBezTo>
                    <a:pt x="20917" y="18757"/>
                    <a:pt x="21055" y="18697"/>
                    <a:pt x="21149" y="18583"/>
                  </a:cubicBezTo>
                  <a:cubicBezTo>
                    <a:pt x="21316" y="18350"/>
                    <a:pt x="21249" y="18049"/>
                    <a:pt x="21049" y="17883"/>
                  </a:cubicBezTo>
                  <a:lnTo>
                    <a:pt x="301" y="37"/>
                  </a:lnTo>
                  <a:cubicBezTo>
                    <a:pt x="263" y="11"/>
                    <a:pt x="225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9101BB9B-35FF-4FC6-B44E-0AC4D8BE11C7}"/>
                </a:ext>
              </a:extLst>
            </p:cNvPr>
            <p:cNvSpPr/>
            <p:nvPr/>
          </p:nvSpPr>
          <p:spPr>
            <a:xfrm>
              <a:off x="4945895" y="1676400"/>
              <a:ext cx="1222550" cy="102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6" name="Imagem 405">
              <a:extLst>
                <a:ext uri="{FF2B5EF4-FFF2-40B4-BE49-F238E27FC236}">
                  <a16:creationId xmlns:a16="http://schemas.microsoft.com/office/drawing/2014/main" id="{0F7A0C59-1D31-4E12-BAC8-0216C723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2470" y="1641371"/>
              <a:ext cx="743658" cy="460429"/>
            </a:xfrm>
            <a:prstGeom prst="rect">
              <a:avLst/>
            </a:prstGeom>
          </p:spPr>
        </p:pic>
        <p:sp>
          <p:nvSpPr>
            <p:cNvPr id="407" name="Google Shape;472;p19">
              <a:extLst>
                <a:ext uri="{FF2B5EF4-FFF2-40B4-BE49-F238E27FC236}">
                  <a16:creationId xmlns:a16="http://schemas.microsoft.com/office/drawing/2014/main" id="{76AC8269-B278-43C2-9903-0BAC538261B3}"/>
                </a:ext>
              </a:extLst>
            </p:cNvPr>
            <p:cNvSpPr txBox="1"/>
            <p:nvPr/>
          </p:nvSpPr>
          <p:spPr>
            <a:xfrm>
              <a:off x="4710786" y="2110500"/>
              <a:ext cx="1707025" cy="737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Management Console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pic>
          <p:nvPicPr>
            <p:cNvPr id="1026" name="Picture 2" descr="Content, delivery, s3, storage icon - Free download">
              <a:extLst>
                <a:ext uri="{FF2B5EF4-FFF2-40B4-BE49-F238E27FC236}">
                  <a16:creationId xmlns:a16="http://schemas.microsoft.com/office/drawing/2014/main" id="{252FD6A3-82D4-4C52-84FC-979048E12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7100" y="2439860"/>
              <a:ext cx="329490" cy="32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py, database, rds icon - Free download on Iconfinder">
              <a:extLst>
                <a:ext uri="{FF2B5EF4-FFF2-40B4-BE49-F238E27FC236}">
                  <a16:creationId xmlns:a16="http://schemas.microsoft.com/office/drawing/2014/main" id="{DB992BDD-1F82-4ED6-A6B9-A4E31FAF3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9138" y="2460622"/>
              <a:ext cx="294704" cy="29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mazon Ec Png Free PNG Images Transparent – Free PNG Images Vector, PSD,  Clipart, Templates">
              <a:extLst>
                <a:ext uri="{FF2B5EF4-FFF2-40B4-BE49-F238E27FC236}">
                  <a16:creationId xmlns:a16="http://schemas.microsoft.com/office/drawing/2014/main" id="{8AFB2969-E49C-4D28-99CF-CF7F7E859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702" y="2472918"/>
              <a:ext cx="275638" cy="275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O que é AWS Lambda? - dataRain Consulting | Advanced Partner">
              <a:extLst>
                <a:ext uri="{FF2B5EF4-FFF2-40B4-BE49-F238E27FC236}">
                  <a16:creationId xmlns:a16="http://schemas.microsoft.com/office/drawing/2014/main" id="{06AFDC5B-A3B8-492C-B6B1-4E8C8C48E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653" y="2497793"/>
              <a:ext cx="211028" cy="21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8474C254-B4C9-4EAD-B3CE-CF13BA0B080D}"/>
              </a:ext>
            </a:extLst>
          </p:cNvPr>
          <p:cNvGrpSpPr/>
          <p:nvPr/>
        </p:nvGrpSpPr>
        <p:grpSpPr>
          <a:xfrm>
            <a:off x="4712589" y="3828775"/>
            <a:ext cx="1026575" cy="900650"/>
            <a:chOff x="4708245" y="3829625"/>
            <a:chExt cx="1026575" cy="900650"/>
          </a:xfrm>
        </p:grpSpPr>
        <p:sp>
          <p:nvSpPr>
            <p:cNvPr id="133" name="Google Shape;1261;p26">
              <a:extLst>
                <a:ext uri="{FF2B5EF4-FFF2-40B4-BE49-F238E27FC236}">
                  <a16:creationId xmlns:a16="http://schemas.microsoft.com/office/drawing/2014/main" id="{C249B0E7-E6E1-44AE-A4D0-A63577BCEE27}"/>
                </a:ext>
              </a:extLst>
            </p:cNvPr>
            <p:cNvSpPr/>
            <p:nvPr/>
          </p:nvSpPr>
          <p:spPr>
            <a:xfrm>
              <a:off x="4744920" y="4130325"/>
              <a:ext cx="339450" cy="280550"/>
            </a:xfrm>
            <a:custGeom>
              <a:avLst/>
              <a:gdLst/>
              <a:ahLst/>
              <a:cxnLst/>
              <a:rect l="l" t="t" r="r" b="b"/>
              <a:pathLst>
                <a:path w="13578" h="11222" extrusionOk="0">
                  <a:moveTo>
                    <a:pt x="9240" y="0"/>
                  </a:moveTo>
                  <a:cubicBezTo>
                    <a:pt x="8111" y="0"/>
                    <a:pt x="6888" y="350"/>
                    <a:pt x="5738" y="1382"/>
                  </a:cubicBezTo>
                  <a:lnTo>
                    <a:pt x="7173" y="1582"/>
                  </a:lnTo>
                  <a:lnTo>
                    <a:pt x="5038" y="2149"/>
                  </a:lnTo>
                  <a:cubicBezTo>
                    <a:pt x="4738" y="2482"/>
                    <a:pt x="4471" y="2883"/>
                    <a:pt x="4237" y="3283"/>
                  </a:cubicBezTo>
                  <a:cubicBezTo>
                    <a:pt x="3937" y="3817"/>
                    <a:pt x="3637" y="4284"/>
                    <a:pt x="3370" y="4751"/>
                  </a:cubicBezTo>
                  <a:lnTo>
                    <a:pt x="4804" y="5051"/>
                  </a:lnTo>
                  <a:lnTo>
                    <a:pt x="2603" y="6085"/>
                  </a:lnTo>
                  <a:cubicBezTo>
                    <a:pt x="368" y="10021"/>
                    <a:pt x="1" y="11222"/>
                    <a:pt x="1" y="11222"/>
                  </a:cubicBezTo>
                  <a:cubicBezTo>
                    <a:pt x="1402" y="11222"/>
                    <a:pt x="2836" y="11055"/>
                    <a:pt x="4237" y="10755"/>
                  </a:cubicBezTo>
                  <a:lnTo>
                    <a:pt x="5505" y="7486"/>
                  </a:lnTo>
                  <a:lnTo>
                    <a:pt x="5738" y="10388"/>
                  </a:lnTo>
                  <a:cubicBezTo>
                    <a:pt x="7273" y="9954"/>
                    <a:pt x="8707" y="9254"/>
                    <a:pt x="10008" y="8287"/>
                  </a:cubicBezTo>
                  <a:lnTo>
                    <a:pt x="9441" y="5384"/>
                  </a:lnTo>
                  <a:lnTo>
                    <a:pt x="9441" y="5384"/>
                  </a:lnTo>
                  <a:lnTo>
                    <a:pt x="11142" y="7286"/>
                  </a:lnTo>
                  <a:cubicBezTo>
                    <a:pt x="12109" y="6285"/>
                    <a:pt x="12810" y="5051"/>
                    <a:pt x="13210" y="3717"/>
                  </a:cubicBezTo>
                  <a:lnTo>
                    <a:pt x="12243" y="2783"/>
                  </a:lnTo>
                  <a:lnTo>
                    <a:pt x="12243" y="2783"/>
                  </a:lnTo>
                  <a:lnTo>
                    <a:pt x="13377" y="3016"/>
                  </a:lnTo>
                  <a:cubicBezTo>
                    <a:pt x="13477" y="2516"/>
                    <a:pt x="13544" y="2049"/>
                    <a:pt x="13577" y="1548"/>
                  </a:cubicBezTo>
                  <a:cubicBezTo>
                    <a:pt x="13577" y="1548"/>
                    <a:pt x="11615" y="0"/>
                    <a:pt x="9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62;p26">
              <a:extLst>
                <a:ext uri="{FF2B5EF4-FFF2-40B4-BE49-F238E27FC236}">
                  <a16:creationId xmlns:a16="http://schemas.microsoft.com/office/drawing/2014/main" id="{65810C02-EE3A-4F42-88EB-1D9E2B70ACB1}"/>
                </a:ext>
              </a:extLst>
            </p:cNvPr>
            <p:cNvSpPr/>
            <p:nvPr/>
          </p:nvSpPr>
          <p:spPr>
            <a:xfrm>
              <a:off x="5295320" y="4055575"/>
              <a:ext cx="439500" cy="362825"/>
            </a:xfrm>
            <a:custGeom>
              <a:avLst/>
              <a:gdLst/>
              <a:ahLst/>
              <a:cxnLst/>
              <a:rect l="l" t="t" r="r" b="b"/>
              <a:pathLst>
                <a:path w="17580" h="14513" extrusionOk="0">
                  <a:moveTo>
                    <a:pt x="5606" y="0"/>
                  </a:moveTo>
                  <a:cubicBezTo>
                    <a:pt x="2538" y="0"/>
                    <a:pt x="1" y="2003"/>
                    <a:pt x="1" y="2003"/>
                  </a:cubicBezTo>
                  <a:cubicBezTo>
                    <a:pt x="67" y="2637"/>
                    <a:pt x="134" y="3271"/>
                    <a:pt x="267" y="3905"/>
                  </a:cubicBezTo>
                  <a:lnTo>
                    <a:pt x="1735" y="3604"/>
                  </a:lnTo>
                  <a:lnTo>
                    <a:pt x="501" y="4805"/>
                  </a:lnTo>
                  <a:cubicBezTo>
                    <a:pt x="968" y="6573"/>
                    <a:pt x="1902" y="8141"/>
                    <a:pt x="3136" y="9475"/>
                  </a:cubicBezTo>
                  <a:lnTo>
                    <a:pt x="5338" y="6973"/>
                  </a:lnTo>
                  <a:lnTo>
                    <a:pt x="4637" y="10776"/>
                  </a:lnTo>
                  <a:cubicBezTo>
                    <a:pt x="6272" y="11977"/>
                    <a:pt x="8140" y="12878"/>
                    <a:pt x="10108" y="13445"/>
                  </a:cubicBezTo>
                  <a:lnTo>
                    <a:pt x="10441" y="9709"/>
                  </a:lnTo>
                  <a:lnTo>
                    <a:pt x="12076" y="13912"/>
                  </a:lnTo>
                  <a:cubicBezTo>
                    <a:pt x="13877" y="14312"/>
                    <a:pt x="15712" y="14512"/>
                    <a:pt x="17580" y="14512"/>
                  </a:cubicBezTo>
                  <a:cubicBezTo>
                    <a:pt x="17580" y="14512"/>
                    <a:pt x="17079" y="12944"/>
                    <a:pt x="14177" y="7841"/>
                  </a:cubicBezTo>
                  <a:lnTo>
                    <a:pt x="11375" y="6540"/>
                  </a:lnTo>
                  <a:lnTo>
                    <a:pt x="13210" y="6140"/>
                  </a:lnTo>
                  <a:cubicBezTo>
                    <a:pt x="12843" y="5539"/>
                    <a:pt x="12509" y="4905"/>
                    <a:pt x="12076" y="4238"/>
                  </a:cubicBezTo>
                  <a:cubicBezTo>
                    <a:pt x="11776" y="3738"/>
                    <a:pt x="11442" y="3237"/>
                    <a:pt x="11042" y="2770"/>
                  </a:cubicBezTo>
                  <a:lnTo>
                    <a:pt x="8306" y="2037"/>
                  </a:lnTo>
                  <a:lnTo>
                    <a:pt x="10141" y="1803"/>
                  </a:lnTo>
                  <a:cubicBezTo>
                    <a:pt x="8654" y="456"/>
                    <a:pt x="7070" y="0"/>
                    <a:pt x="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63;p26">
              <a:extLst>
                <a:ext uri="{FF2B5EF4-FFF2-40B4-BE49-F238E27FC236}">
                  <a16:creationId xmlns:a16="http://schemas.microsoft.com/office/drawing/2014/main" id="{4E61693B-7FE9-4416-88B0-D227F665898E}"/>
                </a:ext>
              </a:extLst>
            </p:cNvPr>
            <p:cNvSpPr/>
            <p:nvPr/>
          </p:nvSpPr>
          <p:spPr>
            <a:xfrm>
              <a:off x="4708245" y="3829625"/>
              <a:ext cx="530400" cy="258525"/>
            </a:xfrm>
            <a:custGeom>
              <a:avLst/>
              <a:gdLst/>
              <a:ahLst/>
              <a:cxnLst/>
              <a:rect l="l" t="t" r="r" b="b"/>
              <a:pathLst>
                <a:path w="21216" h="10341" extrusionOk="0">
                  <a:moveTo>
                    <a:pt x="13743" y="0"/>
                  </a:moveTo>
                  <a:lnTo>
                    <a:pt x="13943" y="3302"/>
                  </a:lnTo>
                  <a:lnTo>
                    <a:pt x="11809" y="133"/>
                  </a:lnTo>
                  <a:cubicBezTo>
                    <a:pt x="9774" y="467"/>
                    <a:pt x="7839" y="1134"/>
                    <a:pt x="6038" y="2135"/>
                  </a:cubicBezTo>
                  <a:lnTo>
                    <a:pt x="8439" y="5004"/>
                  </a:lnTo>
                  <a:lnTo>
                    <a:pt x="8439" y="5004"/>
                  </a:lnTo>
                  <a:lnTo>
                    <a:pt x="4270" y="3169"/>
                  </a:lnTo>
                  <a:cubicBezTo>
                    <a:pt x="2735" y="4170"/>
                    <a:pt x="1301" y="5337"/>
                    <a:pt x="0" y="6638"/>
                  </a:cubicBezTo>
                  <a:cubicBezTo>
                    <a:pt x="0" y="6638"/>
                    <a:pt x="1434" y="7405"/>
                    <a:pt x="7072" y="8940"/>
                  </a:cubicBezTo>
                  <a:lnTo>
                    <a:pt x="10007" y="7906"/>
                  </a:lnTo>
                  <a:lnTo>
                    <a:pt x="8973" y="9440"/>
                  </a:lnTo>
                  <a:cubicBezTo>
                    <a:pt x="9640" y="9607"/>
                    <a:pt x="10341" y="9807"/>
                    <a:pt x="11108" y="10007"/>
                  </a:cubicBezTo>
                  <a:cubicBezTo>
                    <a:pt x="11675" y="10141"/>
                    <a:pt x="12276" y="10241"/>
                    <a:pt x="12876" y="10307"/>
                  </a:cubicBezTo>
                  <a:lnTo>
                    <a:pt x="15344" y="8873"/>
                  </a:lnTo>
                  <a:lnTo>
                    <a:pt x="14210" y="10341"/>
                  </a:lnTo>
                  <a:cubicBezTo>
                    <a:pt x="20381" y="10041"/>
                    <a:pt x="21215" y="3036"/>
                    <a:pt x="21215" y="3036"/>
                  </a:cubicBezTo>
                  <a:cubicBezTo>
                    <a:pt x="20748" y="2635"/>
                    <a:pt x="20248" y="2235"/>
                    <a:pt x="19714" y="1901"/>
                  </a:cubicBezTo>
                  <a:lnTo>
                    <a:pt x="18880" y="3136"/>
                  </a:lnTo>
                  <a:lnTo>
                    <a:pt x="18880" y="3136"/>
                  </a:lnTo>
                  <a:lnTo>
                    <a:pt x="18914" y="1401"/>
                  </a:lnTo>
                  <a:cubicBezTo>
                    <a:pt x="17312" y="534"/>
                    <a:pt x="15545" y="33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64;p26">
              <a:extLst>
                <a:ext uri="{FF2B5EF4-FFF2-40B4-BE49-F238E27FC236}">
                  <a16:creationId xmlns:a16="http://schemas.microsoft.com/office/drawing/2014/main" id="{31B77121-874D-4F4B-B0AC-CD2F5A8F759E}"/>
                </a:ext>
              </a:extLst>
            </p:cNvPr>
            <p:cNvSpPr/>
            <p:nvPr/>
          </p:nvSpPr>
          <p:spPr>
            <a:xfrm>
              <a:off x="4900870" y="4136075"/>
              <a:ext cx="313575" cy="268975"/>
            </a:xfrm>
            <a:custGeom>
              <a:avLst/>
              <a:gdLst/>
              <a:ahLst/>
              <a:cxnLst/>
              <a:rect l="l" t="t" r="r" b="b"/>
              <a:pathLst>
                <a:path w="12543" h="10759" extrusionOk="0">
                  <a:moveTo>
                    <a:pt x="6402" y="1"/>
                  </a:moveTo>
                  <a:cubicBezTo>
                    <a:pt x="3150" y="1"/>
                    <a:pt x="1" y="4421"/>
                    <a:pt x="1" y="4421"/>
                  </a:cubicBezTo>
                  <a:cubicBezTo>
                    <a:pt x="1" y="4421"/>
                    <a:pt x="2701" y="1010"/>
                    <a:pt x="5976" y="1010"/>
                  </a:cubicBezTo>
                  <a:cubicBezTo>
                    <a:pt x="6249" y="1010"/>
                    <a:pt x="6526" y="1034"/>
                    <a:pt x="6805" y="1085"/>
                  </a:cubicBezTo>
                  <a:cubicBezTo>
                    <a:pt x="10408" y="1752"/>
                    <a:pt x="11442" y="10758"/>
                    <a:pt x="11442" y="10758"/>
                  </a:cubicBezTo>
                  <a:lnTo>
                    <a:pt x="12543" y="10758"/>
                  </a:lnTo>
                  <a:cubicBezTo>
                    <a:pt x="11254" y="2405"/>
                    <a:pt x="8800" y="1"/>
                    <a:pt x="6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65;p26">
              <a:extLst>
                <a:ext uri="{FF2B5EF4-FFF2-40B4-BE49-F238E27FC236}">
                  <a16:creationId xmlns:a16="http://schemas.microsoft.com/office/drawing/2014/main" id="{DC182BCD-C65A-4C51-A281-49201A95E97D}"/>
                </a:ext>
              </a:extLst>
            </p:cNvPr>
            <p:cNvSpPr/>
            <p:nvPr/>
          </p:nvSpPr>
          <p:spPr>
            <a:xfrm>
              <a:off x="5186920" y="4032475"/>
              <a:ext cx="302725" cy="371750"/>
            </a:xfrm>
            <a:custGeom>
              <a:avLst/>
              <a:gdLst/>
              <a:ahLst/>
              <a:cxnLst/>
              <a:rect l="l" t="t" r="r" b="b"/>
              <a:pathLst>
                <a:path w="12109" h="14870" extrusionOk="0">
                  <a:moveTo>
                    <a:pt x="5925" y="1"/>
                  </a:moveTo>
                  <a:cubicBezTo>
                    <a:pt x="3612" y="1"/>
                    <a:pt x="1245" y="3325"/>
                    <a:pt x="0" y="14869"/>
                  </a:cubicBezTo>
                  <a:lnTo>
                    <a:pt x="1034" y="14869"/>
                  </a:lnTo>
                  <a:cubicBezTo>
                    <a:pt x="1034" y="14869"/>
                    <a:pt x="2035" y="2394"/>
                    <a:pt x="5537" y="1460"/>
                  </a:cubicBezTo>
                  <a:cubicBezTo>
                    <a:pt x="5804" y="1388"/>
                    <a:pt x="6069" y="1355"/>
                    <a:pt x="6330" y="1355"/>
                  </a:cubicBezTo>
                  <a:cubicBezTo>
                    <a:pt x="9465" y="1355"/>
                    <a:pt x="12109" y="6130"/>
                    <a:pt x="12109" y="6130"/>
                  </a:cubicBezTo>
                  <a:cubicBezTo>
                    <a:pt x="12109" y="6130"/>
                    <a:pt x="9067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66;p26">
              <a:extLst>
                <a:ext uri="{FF2B5EF4-FFF2-40B4-BE49-F238E27FC236}">
                  <a16:creationId xmlns:a16="http://schemas.microsoft.com/office/drawing/2014/main" id="{6E6608FC-5AF1-4845-8BAC-1A50C6BF49BF}"/>
                </a:ext>
              </a:extLst>
            </p:cNvPr>
            <p:cNvSpPr/>
            <p:nvPr/>
          </p:nvSpPr>
          <p:spPr>
            <a:xfrm>
              <a:off x="4945895" y="3976675"/>
              <a:ext cx="380375" cy="435050"/>
            </a:xfrm>
            <a:custGeom>
              <a:avLst/>
              <a:gdLst/>
              <a:ahLst/>
              <a:cxnLst/>
              <a:rect l="l" t="t" r="r" b="b"/>
              <a:pathLst>
                <a:path w="15215" h="17402" extrusionOk="0">
                  <a:moveTo>
                    <a:pt x="93" y="144"/>
                  </a:moveTo>
                  <a:lnTo>
                    <a:pt x="93" y="144"/>
                  </a:lnTo>
                  <a:cubicBezTo>
                    <a:pt x="33" y="151"/>
                    <a:pt x="1" y="156"/>
                    <a:pt x="1" y="156"/>
                  </a:cubicBezTo>
                  <a:cubicBezTo>
                    <a:pt x="32" y="152"/>
                    <a:pt x="62" y="148"/>
                    <a:pt x="93" y="144"/>
                  </a:cubicBezTo>
                  <a:close/>
                  <a:moveTo>
                    <a:pt x="2223" y="1"/>
                  </a:moveTo>
                  <a:cubicBezTo>
                    <a:pt x="1554" y="1"/>
                    <a:pt x="845" y="47"/>
                    <a:pt x="93" y="144"/>
                  </a:cubicBezTo>
                  <a:lnTo>
                    <a:pt x="93" y="144"/>
                  </a:lnTo>
                  <a:cubicBezTo>
                    <a:pt x="260" y="124"/>
                    <a:pt x="646" y="86"/>
                    <a:pt x="1182" y="86"/>
                  </a:cubicBezTo>
                  <a:cubicBezTo>
                    <a:pt x="4488" y="86"/>
                    <a:pt x="13486" y="1520"/>
                    <a:pt x="11709" y="17401"/>
                  </a:cubicBezTo>
                  <a:lnTo>
                    <a:pt x="12810" y="17401"/>
                  </a:lnTo>
                  <a:cubicBezTo>
                    <a:pt x="12810" y="17401"/>
                    <a:pt x="15214" y="1"/>
                    <a:pt x="2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67;p26">
              <a:extLst>
                <a:ext uri="{FF2B5EF4-FFF2-40B4-BE49-F238E27FC236}">
                  <a16:creationId xmlns:a16="http://schemas.microsoft.com/office/drawing/2014/main" id="{C953701A-4E52-4ADE-8C37-BB96BAE5F48C}"/>
                </a:ext>
              </a:extLst>
            </p:cNvPr>
            <p:cNvSpPr/>
            <p:nvPr/>
          </p:nvSpPr>
          <p:spPr>
            <a:xfrm>
              <a:off x="5072670" y="4381675"/>
              <a:ext cx="316075" cy="348600"/>
            </a:xfrm>
            <a:custGeom>
              <a:avLst/>
              <a:gdLst/>
              <a:ahLst/>
              <a:cxnLst/>
              <a:rect l="l" t="t" r="r" b="b"/>
              <a:pathLst>
                <a:path w="12643" h="13944" extrusionOk="0">
                  <a:moveTo>
                    <a:pt x="0" y="0"/>
                  </a:moveTo>
                  <a:lnTo>
                    <a:pt x="2569" y="12643"/>
                  </a:lnTo>
                  <a:cubicBezTo>
                    <a:pt x="2735" y="13377"/>
                    <a:pt x="3703" y="13944"/>
                    <a:pt x="4804" y="13944"/>
                  </a:cubicBezTo>
                  <a:lnTo>
                    <a:pt x="7872" y="13944"/>
                  </a:lnTo>
                  <a:cubicBezTo>
                    <a:pt x="8940" y="13944"/>
                    <a:pt x="9941" y="13377"/>
                    <a:pt x="10074" y="12643"/>
                  </a:cubicBezTo>
                  <a:lnTo>
                    <a:pt x="12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2" descr="Thought bubble speech clipart 5 | Thought bubbles, Balloon template, Speech  balloon">
            <a:extLst>
              <a:ext uri="{FF2B5EF4-FFF2-40B4-BE49-F238E27FC236}">
                <a16:creationId xmlns:a16="http://schemas.microsoft.com/office/drawing/2014/main" id="{3B3C786B-297E-4178-907B-517DA786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75" y="2593412"/>
            <a:ext cx="1538616" cy="1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Google Shape;472;p19">
            <a:extLst>
              <a:ext uri="{FF2B5EF4-FFF2-40B4-BE49-F238E27FC236}">
                <a16:creationId xmlns:a16="http://schemas.microsoft.com/office/drawing/2014/main" id="{A6D6E6C9-B1D2-4E18-9022-B8BFC81E9FA2}"/>
              </a:ext>
            </a:extLst>
          </p:cNvPr>
          <p:cNvSpPr txBox="1"/>
          <p:nvPr/>
        </p:nvSpPr>
        <p:spPr>
          <a:xfrm>
            <a:off x="5160631" y="2734488"/>
            <a:ext cx="1606201" cy="100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Nem tudo são flores!</a:t>
            </a:r>
            <a:endParaRPr sz="18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48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7" grpId="1" animBg="1"/>
      <p:bldP spid="488" grpId="0"/>
      <p:bldP spid="488" grpId="1"/>
      <p:bldP spid="1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D44BC934-D552-474E-9313-8E03BDFF976F}"/>
              </a:ext>
            </a:extLst>
          </p:cNvPr>
          <p:cNvGrpSpPr/>
          <p:nvPr/>
        </p:nvGrpSpPr>
        <p:grpSpPr>
          <a:xfrm>
            <a:off x="2552225" y="2011688"/>
            <a:ext cx="939025" cy="851175"/>
            <a:chOff x="2552225" y="2011688"/>
            <a:chExt cx="939025" cy="851175"/>
          </a:xfrm>
        </p:grpSpPr>
        <p:sp>
          <p:nvSpPr>
            <p:cNvPr id="233" name="Google Shape;233;p17"/>
            <p:cNvSpPr/>
            <p:nvPr/>
          </p:nvSpPr>
          <p:spPr>
            <a:xfrm>
              <a:off x="2552225" y="2011838"/>
              <a:ext cx="939025" cy="851025"/>
            </a:xfrm>
            <a:custGeom>
              <a:avLst/>
              <a:gdLst/>
              <a:ahLst/>
              <a:cxnLst/>
              <a:rect l="l" t="t" r="r" b="b"/>
              <a:pathLst>
                <a:path w="37561" h="34041" extrusionOk="0">
                  <a:moveTo>
                    <a:pt x="18783" y="1"/>
                  </a:moveTo>
                  <a:cubicBezTo>
                    <a:pt x="11146" y="1"/>
                    <a:pt x="4221" y="5162"/>
                    <a:pt x="2268" y="12918"/>
                  </a:cubicBezTo>
                  <a:cubicBezTo>
                    <a:pt x="0" y="22024"/>
                    <a:pt x="5537" y="31264"/>
                    <a:pt x="14677" y="33532"/>
                  </a:cubicBezTo>
                  <a:cubicBezTo>
                    <a:pt x="16057" y="33876"/>
                    <a:pt x="17440" y="34041"/>
                    <a:pt x="18801" y="34041"/>
                  </a:cubicBezTo>
                  <a:cubicBezTo>
                    <a:pt x="26424" y="34041"/>
                    <a:pt x="33367" y="28883"/>
                    <a:pt x="35292" y="21157"/>
                  </a:cubicBezTo>
                  <a:cubicBezTo>
                    <a:pt x="37560" y="12017"/>
                    <a:pt x="32023" y="2810"/>
                    <a:pt x="22916" y="509"/>
                  </a:cubicBezTo>
                  <a:cubicBezTo>
                    <a:pt x="21532" y="165"/>
                    <a:pt x="20146" y="1"/>
                    <a:pt x="18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686475" y="2101263"/>
              <a:ext cx="672175" cy="671350"/>
            </a:xfrm>
            <a:custGeom>
              <a:avLst/>
              <a:gdLst/>
              <a:ahLst/>
              <a:cxnLst/>
              <a:rect l="l" t="t" r="r" b="b"/>
              <a:pathLst>
                <a:path w="26887" h="26854" extrusionOk="0">
                  <a:moveTo>
                    <a:pt x="13443" y="1"/>
                  </a:moveTo>
                  <a:cubicBezTo>
                    <a:pt x="6038" y="1"/>
                    <a:pt x="1" y="6038"/>
                    <a:pt x="1" y="13444"/>
                  </a:cubicBezTo>
                  <a:cubicBezTo>
                    <a:pt x="1" y="20849"/>
                    <a:pt x="6038" y="26853"/>
                    <a:pt x="13443" y="26853"/>
                  </a:cubicBezTo>
                  <a:cubicBezTo>
                    <a:pt x="20849" y="26853"/>
                    <a:pt x="26886" y="20849"/>
                    <a:pt x="26886" y="13444"/>
                  </a:cubicBezTo>
                  <a:cubicBezTo>
                    <a:pt x="26886" y="6038"/>
                    <a:pt x="20849" y="1"/>
                    <a:pt x="13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885775" y="2205513"/>
              <a:ext cx="136800" cy="318575"/>
            </a:xfrm>
            <a:custGeom>
              <a:avLst/>
              <a:gdLst/>
              <a:ahLst/>
              <a:cxnLst/>
              <a:rect l="l" t="t" r="r" b="b"/>
              <a:pathLst>
                <a:path w="5472" h="12743" fill="none" extrusionOk="0">
                  <a:moveTo>
                    <a:pt x="5471" y="0"/>
                  </a:moveTo>
                  <a:lnTo>
                    <a:pt x="5471" y="9274"/>
                  </a:lnTo>
                  <a:lnTo>
                    <a:pt x="1" y="12743"/>
                  </a:lnTo>
                </a:path>
              </a:pathLst>
            </a:custGeom>
            <a:solidFill>
              <a:schemeClr val="dk1"/>
            </a:solidFill>
            <a:ln w="25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2880500" y="2011688"/>
              <a:ext cx="286200" cy="28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8" name="Google Shape;218;p17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Principais dificuldades em implantar recursos pelo Console</a:t>
            </a:r>
            <a:endParaRPr dirty="0"/>
          </a:p>
        </p:txBody>
      </p:sp>
      <p:sp>
        <p:nvSpPr>
          <p:cNvPr id="236" name="Google Shape;236;p17"/>
          <p:cNvSpPr/>
          <p:nvPr/>
        </p:nvSpPr>
        <p:spPr>
          <a:xfrm>
            <a:off x="2279525" y="4629738"/>
            <a:ext cx="4584950" cy="105950"/>
          </a:xfrm>
          <a:custGeom>
            <a:avLst/>
            <a:gdLst/>
            <a:ahLst/>
            <a:cxnLst/>
            <a:rect l="l" t="t" r="r" b="b"/>
            <a:pathLst>
              <a:path w="183398" h="4238" extrusionOk="0">
                <a:moveTo>
                  <a:pt x="0" y="1"/>
                </a:moveTo>
                <a:lnTo>
                  <a:pt x="0" y="4237"/>
                </a:lnTo>
                <a:lnTo>
                  <a:pt x="183398" y="4237"/>
                </a:lnTo>
                <a:lnTo>
                  <a:pt x="1833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3093425" y="4735663"/>
            <a:ext cx="133450" cy="281050"/>
          </a:xfrm>
          <a:custGeom>
            <a:avLst/>
            <a:gdLst/>
            <a:ahLst/>
            <a:cxnLst/>
            <a:rect l="l" t="t" r="r" b="b"/>
            <a:pathLst>
              <a:path w="5338" h="11242" extrusionOk="0">
                <a:moveTo>
                  <a:pt x="1" y="0"/>
                </a:moveTo>
                <a:lnTo>
                  <a:pt x="434" y="11241"/>
                </a:lnTo>
                <a:lnTo>
                  <a:pt x="4971" y="11241"/>
                </a:lnTo>
                <a:lnTo>
                  <a:pt x="5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5902100" y="4735663"/>
            <a:ext cx="133450" cy="281050"/>
          </a:xfrm>
          <a:custGeom>
            <a:avLst/>
            <a:gdLst/>
            <a:ahLst/>
            <a:cxnLst/>
            <a:rect l="l" t="t" r="r" b="b"/>
            <a:pathLst>
              <a:path w="5338" h="11242" extrusionOk="0">
                <a:moveTo>
                  <a:pt x="1" y="0"/>
                </a:moveTo>
                <a:lnTo>
                  <a:pt x="368" y="11241"/>
                </a:lnTo>
                <a:lnTo>
                  <a:pt x="4904" y="11241"/>
                </a:lnTo>
                <a:lnTo>
                  <a:pt x="5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3093425" y="4735663"/>
            <a:ext cx="133450" cy="103425"/>
          </a:xfrm>
          <a:custGeom>
            <a:avLst/>
            <a:gdLst/>
            <a:ahLst/>
            <a:cxnLst/>
            <a:rect l="l" t="t" r="r" b="b"/>
            <a:pathLst>
              <a:path w="5338" h="4137" extrusionOk="0">
                <a:moveTo>
                  <a:pt x="1" y="0"/>
                </a:moveTo>
                <a:lnTo>
                  <a:pt x="168" y="4136"/>
                </a:lnTo>
                <a:lnTo>
                  <a:pt x="5205" y="4136"/>
                </a:lnTo>
                <a:lnTo>
                  <a:pt x="53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5902100" y="4735663"/>
            <a:ext cx="133450" cy="103425"/>
          </a:xfrm>
          <a:custGeom>
            <a:avLst/>
            <a:gdLst/>
            <a:ahLst/>
            <a:cxnLst/>
            <a:rect l="l" t="t" r="r" b="b"/>
            <a:pathLst>
              <a:path w="5338" h="4137" extrusionOk="0">
                <a:moveTo>
                  <a:pt x="1" y="0"/>
                </a:moveTo>
                <a:lnTo>
                  <a:pt x="101" y="4136"/>
                </a:lnTo>
                <a:lnTo>
                  <a:pt x="5171" y="4136"/>
                </a:lnTo>
                <a:lnTo>
                  <a:pt x="53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>
            <a:off x="3069250" y="4316838"/>
            <a:ext cx="182650" cy="218700"/>
          </a:xfrm>
          <a:custGeom>
            <a:avLst/>
            <a:gdLst/>
            <a:ahLst/>
            <a:cxnLst/>
            <a:rect l="l" t="t" r="r" b="b"/>
            <a:pathLst>
              <a:path w="7306" h="8748" extrusionOk="0">
                <a:moveTo>
                  <a:pt x="1483" y="0"/>
                </a:moveTo>
                <a:cubicBezTo>
                  <a:pt x="1267" y="0"/>
                  <a:pt x="1130" y="8"/>
                  <a:pt x="1101" y="8"/>
                </a:cubicBezTo>
                <a:lnTo>
                  <a:pt x="1301" y="1709"/>
                </a:lnTo>
                <a:cubicBezTo>
                  <a:pt x="1301" y="1709"/>
                  <a:pt x="1345" y="1707"/>
                  <a:pt x="1422" y="1707"/>
                </a:cubicBezTo>
                <a:cubicBezTo>
                  <a:pt x="1830" y="1707"/>
                  <a:pt x="3173" y="1754"/>
                  <a:pt x="4070" y="2343"/>
                </a:cubicBezTo>
                <a:cubicBezTo>
                  <a:pt x="4670" y="2743"/>
                  <a:pt x="5004" y="3477"/>
                  <a:pt x="5004" y="4344"/>
                </a:cubicBezTo>
                <a:cubicBezTo>
                  <a:pt x="5004" y="5145"/>
                  <a:pt x="4737" y="5712"/>
                  <a:pt x="4103" y="6145"/>
                </a:cubicBezTo>
                <a:cubicBezTo>
                  <a:pt x="2977" y="6915"/>
                  <a:pt x="1082" y="6982"/>
                  <a:pt x="410" y="6982"/>
                </a:cubicBezTo>
                <a:cubicBezTo>
                  <a:pt x="267" y="6982"/>
                  <a:pt x="179" y="6979"/>
                  <a:pt x="167" y="6979"/>
                </a:cubicBezTo>
                <a:lnTo>
                  <a:pt x="0" y="8681"/>
                </a:lnTo>
                <a:cubicBezTo>
                  <a:pt x="67" y="8747"/>
                  <a:pt x="267" y="8747"/>
                  <a:pt x="568" y="8747"/>
                </a:cubicBezTo>
                <a:cubicBezTo>
                  <a:pt x="1602" y="8747"/>
                  <a:pt x="4003" y="8647"/>
                  <a:pt x="5671" y="7480"/>
                </a:cubicBezTo>
                <a:cubicBezTo>
                  <a:pt x="6772" y="6713"/>
                  <a:pt x="7306" y="5678"/>
                  <a:pt x="7306" y="4378"/>
                </a:cubicBezTo>
                <a:cubicBezTo>
                  <a:pt x="7306" y="2977"/>
                  <a:pt x="6739" y="1876"/>
                  <a:pt x="5604" y="1075"/>
                </a:cubicBezTo>
                <a:cubicBezTo>
                  <a:pt x="4160" y="104"/>
                  <a:pt x="2282" y="0"/>
                  <a:pt x="14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2720675" y="4231113"/>
            <a:ext cx="416975" cy="395325"/>
          </a:xfrm>
          <a:custGeom>
            <a:avLst/>
            <a:gdLst/>
            <a:ahLst/>
            <a:cxnLst/>
            <a:rect l="l" t="t" r="r" b="b"/>
            <a:pathLst>
              <a:path w="16679" h="15813" extrusionOk="0">
                <a:moveTo>
                  <a:pt x="0" y="1"/>
                </a:moveTo>
                <a:lnTo>
                  <a:pt x="2502" y="15812"/>
                </a:lnTo>
                <a:lnTo>
                  <a:pt x="14077" y="15812"/>
                </a:lnTo>
                <a:lnTo>
                  <a:pt x="166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2676475" y="3507213"/>
            <a:ext cx="371125" cy="643525"/>
          </a:xfrm>
          <a:custGeom>
            <a:avLst/>
            <a:gdLst/>
            <a:ahLst/>
            <a:cxnLst/>
            <a:rect l="l" t="t" r="r" b="b"/>
            <a:pathLst>
              <a:path w="14845" h="25741" extrusionOk="0">
                <a:moveTo>
                  <a:pt x="6965" y="7609"/>
                </a:moveTo>
                <a:cubicBezTo>
                  <a:pt x="6992" y="7609"/>
                  <a:pt x="7032" y="7649"/>
                  <a:pt x="7072" y="7742"/>
                </a:cubicBezTo>
                <a:cubicBezTo>
                  <a:pt x="7139" y="7875"/>
                  <a:pt x="7172" y="8042"/>
                  <a:pt x="7172" y="8209"/>
                </a:cubicBezTo>
                <a:cubicBezTo>
                  <a:pt x="7172" y="8210"/>
                  <a:pt x="7172" y="8211"/>
                  <a:pt x="7172" y="8212"/>
                </a:cubicBezTo>
                <a:lnTo>
                  <a:pt x="7172" y="8212"/>
                </a:lnTo>
                <a:cubicBezTo>
                  <a:pt x="7086" y="8080"/>
                  <a:pt x="7017" y="7956"/>
                  <a:pt x="6972" y="7842"/>
                </a:cubicBezTo>
                <a:cubicBezTo>
                  <a:pt x="6912" y="7701"/>
                  <a:pt x="6924" y="7609"/>
                  <a:pt x="6965" y="7609"/>
                </a:cubicBezTo>
                <a:close/>
                <a:moveTo>
                  <a:pt x="6487" y="0"/>
                </a:moveTo>
                <a:cubicBezTo>
                  <a:pt x="5710" y="0"/>
                  <a:pt x="4926" y="227"/>
                  <a:pt x="4237" y="703"/>
                </a:cubicBezTo>
                <a:cubicBezTo>
                  <a:pt x="4003" y="870"/>
                  <a:pt x="3803" y="1070"/>
                  <a:pt x="3569" y="1270"/>
                </a:cubicBezTo>
                <a:lnTo>
                  <a:pt x="3503" y="1371"/>
                </a:lnTo>
                <a:cubicBezTo>
                  <a:pt x="3069" y="1838"/>
                  <a:pt x="2669" y="2271"/>
                  <a:pt x="2168" y="2872"/>
                </a:cubicBezTo>
                <a:cubicBezTo>
                  <a:pt x="1701" y="3439"/>
                  <a:pt x="1201" y="4106"/>
                  <a:pt x="734" y="5173"/>
                </a:cubicBezTo>
                <a:cubicBezTo>
                  <a:pt x="300" y="6107"/>
                  <a:pt x="0" y="7708"/>
                  <a:pt x="334" y="9043"/>
                </a:cubicBezTo>
                <a:cubicBezTo>
                  <a:pt x="667" y="10377"/>
                  <a:pt x="1335" y="11244"/>
                  <a:pt x="1868" y="11878"/>
                </a:cubicBezTo>
                <a:cubicBezTo>
                  <a:pt x="2469" y="12512"/>
                  <a:pt x="3036" y="12945"/>
                  <a:pt x="3569" y="13346"/>
                </a:cubicBezTo>
                <a:cubicBezTo>
                  <a:pt x="4137" y="13713"/>
                  <a:pt x="4670" y="14046"/>
                  <a:pt x="5204" y="14346"/>
                </a:cubicBezTo>
                <a:cubicBezTo>
                  <a:pt x="5738" y="14613"/>
                  <a:pt x="6305" y="14914"/>
                  <a:pt x="6805" y="15180"/>
                </a:cubicBezTo>
                <a:lnTo>
                  <a:pt x="8340" y="15881"/>
                </a:lnTo>
                <a:cubicBezTo>
                  <a:pt x="9140" y="16248"/>
                  <a:pt x="9807" y="16681"/>
                  <a:pt x="10241" y="17182"/>
                </a:cubicBezTo>
                <a:cubicBezTo>
                  <a:pt x="10675" y="17682"/>
                  <a:pt x="10975" y="18183"/>
                  <a:pt x="10975" y="18883"/>
                </a:cubicBezTo>
                <a:cubicBezTo>
                  <a:pt x="11008" y="20351"/>
                  <a:pt x="9907" y="22285"/>
                  <a:pt x="8673" y="23720"/>
                </a:cubicBezTo>
                <a:lnTo>
                  <a:pt x="8573" y="23787"/>
                </a:lnTo>
                <a:cubicBezTo>
                  <a:pt x="8173" y="24287"/>
                  <a:pt x="8206" y="25021"/>
                  <a:pt x="8706" y="25454"/>
                </a:cubicBezTo>
                <a:cubicBezTo>
                  <a:pt x="8945" y="25638"/>
                  <a:pt x="9243" y="25740"/>
                  <a:pt x="9531" y="25740"/>
                </a:cubicBezTo>
                <a:cubicBezTo>
                  <a:pt x="9766" y="25740"/>
                  <a:pt x="9994" y="25671"/>
                  <a:pt x="10174" y="25521"/>
                </a:cubicBezTo>
                <a:cubicBezTo>
                  <a:pt x="11175" y="24754"/>
                  <a:pt x="12009" y="23953"/>
                  <a:pt x="12809" y="22953"/>
                </a:cubicBezTo>
                <a:cubicBezTo>
                  <a:pt x="13543" y="21952"/>
                  <a:pt x="14277" y="20784"/>
                  <a:pt x="14544" y="19317"/>
                </a:cubicBezTo>
                <a:cubicBezTo>
                  <a:pt x="14844" y="17882"/>
                  <a:pt x="14544" y="16114"/>
                  <a:pt x="13777" y="14780"/>
                </a:cubicBezTo>
                <a:cubicBezTo>
                  <a:pt x="12976" y="13446"/>
                  <a:pt x="11875" y="12512"/>
                  <a:pt x="10841" y="11711"/>
                </a:cubicBezTo>
                <a:cubicBezTo>
                  <a:pt x="10675" y="11578"/>
                  <a:pt x="10608" y="11511"/>
                  <a:pt x="10508" y="11444"/>
                </a:cubicBezTo>
                <a:lnTo>
                  <a:pt x="10208" y="11211"/>
                </a:lnTo>
                <a:lnTo>
                  <a:pt x="9640" y="10711"/>
                </a:lnTo>
                <a:cubicBezTo>
                  <a:pt x="9240" y="10377"/>
                  <a:pt x="8840" y="10043"/>
                  <a:pt x="8506" y="9710"/>
                </a:cubicBezTo>
                <a:cubicBezTo>
                  <a:pt x="8044" y="9270"/>
                  <a:pt x="7611" y="8815"/>
                  <a:pt x="7312" y="8413"/>
                </a:cubicBezTo>
                <a:lnTo>
                  <a:pt x="7312" y="8413"/>
                </a:lnTo>
                <a:cubicBezTo>
                  <a:pt x="7409" y="8347"/>
                  <a:pt x="7558" y="8214"/>
                  <a:pt x="7706" y="8109"/>
                </a:cubicBezTo>
                <a:cubicBezTo>
                  <a:pt x="8006" y="7909"/>
                  <a:pt x="8373" y="7675"/>
                  <a:pt x="8740" y="7375"/>
                </a:cubicBezTo>
                <a:cubicBezTo>
                  <a:pt x="10574" y="6107"/>
                  <a:pt x="11075" y="3605"/>
                  <a:pt x="9841" y="1771"/>
                </a:cubicBezTo>
                <a:cubicBezTo>
                  <a:pt x="9049" y="626"/>
                  <a:pt x="7777" y="0"/>
                  <a:pt x="6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3573775" y="4191938"/>
            <a:ext cx="1999775" cy="201825"/>
          </a:xfrm>
          <a:custGeom>
            <a:avLst/>
            <a:gdLst/>
            <a:ahLst/>
            <a:cxnLst/>
            <a:rect l="l" t="t" r="r" b="b"/>
            <a:pathLst>
              <a:path w="79991" h="8073" extrusionOk="0">
                <a:moveTo>
                  <a:pt x="1" y="0"/>
                </a:moveTo>
                <a:lnTo>
                  <a:pt x="1" y="2802"/>
                </a:lnTo>
                <a:cubicBezTo>
                  <a:pt x="1" y="5704"/>
                  <a:pt x="2402" y="8073"/>
                  <a:pt x="5304" y="8073"/>
                </a:cubicBezTo>
                <a:lnTo>
                  <a:pt x="74687" y="8073"/>
                </a:lnTo>
                <a:cubicBezTo>
                  <a:pt x="77623" y="8073"/>
                  <a:pt x="79991" y="5704"/>
                  <a:pt x="79991" y="2802"/>
                </a:cubicBezTo>
                <a:lnTo>
                  <a:pt x="799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4372675" y="4393738"/>
            <a:ext cx="410325" cy="177650"/>
          </a:xfrm>
          <a:custGeom>
            <a:avLst/>
            <a:gdLst/>
            <a:ahLst/>
            <a:cxnLst/>
            <a:rect l="l" t="t" r="r" b="b"/>
            <a:pathLst>
              <a:path w="16413" h="7106" extrusionOk="0">
                <a:moveTo>
                  <a:pt x="1" y="1"/>
                </a:moveTo>
                <a:lnTo>
                  <a:pt x="1" y="7106"/>
                </a:lnTo>
                <a:lnTo>
                  <a:pt x="16412" y="7106"/>
                </a:lnTo>
                <a:lnTo>
                  <a:pt x="164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3573775" y="3027763"/>
            <a:ext cx="1999775" cy="1167525"/>
          </a:xfrm>
          <a:custGeom>
            <a:avLst/>
            <a:gdLst/>
            <a:ahLst/>
            <a:cxnLst/>
            <a:rect l="l" t="t" r="r" b="b"/>
            <a:pathLst>
              <a:path w="79991" h="46701" extrusionOk="0">
                <a:moveTo>
                  <a:pt x="3737" y="0"/>
                </a:moveTo>
                <a:cubicBezTo>
                  <a:pt x="1668" y="0"/>
                  <a:pt x="1" y="1668"/>
                  <a:pt x="1" y="3703"/>
                </a:cubicBezTo>
                <a:lnTo>
                  <a:pt x="1" y="46701"/>
                </a:lnTo>
                <a:lnTo>
                  <a:pt x="79991" y="46701"/>
                </a:lnTo>
                <a:lnTo>
                  <a:pt x="79991" y="3703"/>
                </a:lnTo>
                <a:cubicBezTo>
                  <a:pt x="79991" y="1668"/>
                  <a:pt x="78323" y="0"/>
                  <a:pt x="76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3655500" y="3111163"/>
            <a:ext cx="1848850" cy="1011575"/>
          </a:xfrm>
          <a:custGeom>
            <a:avLst/>
            <a:gdLst/>
            <a:ahLst/>
            <a:cxnLst/>
            <a:rect l="l" t="t" r="r" b="b"/>
            <a:pathLst>
              <a:path w="73954" h="40463" extrusionOk="0">
                <a:moveTo>
                  <a:pt x="1" y="0"/>
                </a:moveTo>
                <a:lnTo>
                  <a:pt x="1" y="40462"/>
                </a:lnTo>
                <a:lnTo>
                  <a:pt x="73953" y="40462"/>
                </a:lnTo>
                <a:lnTo>
                  <a:pt x="739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4529450" y="4238638"/>
            <a:ext cx="90100" cy="90075"/>
          </a:xfrm>
          <a:custGeom>
            <a:avLst/>
            <a:gdLst/>
            <a:ahLst/>
            <a:cxnLst/>
            <a:rect l="l" t="t" r="r" b="b"/>
            <a:pathLst>
              <a:path w="3604" h="3603" extrusionOk="0">
                <a:moveTo>
                  <a:pt x="1802" y="0"/>
                </a:moveTo>
                <a:cubicBezTo>
                  <a:pt x="801" y="0"/>
                  <a:pt x="1" y="801"/>
                  <a:pt x="1" y="1801"/>
                </a:cubicBezTo>
                <a:cubicBezTo>
                  <a:pt x="1" y="2802"/>
                  <a:pt x="801" y="3603"/>
                  <a:pt x="1802" y="3603"/>
                </a:cubicBezTo>
                <a:cubicBezTo>
                  <a:pt x="2803" y="3603"/>
                  <a:pt x="3603" y="2802"/>
                  <a:pt x="3603" y="1801"/>
                </a:cubicBezTo>
                <a:cubicBezTo>
                  <a:pt x="3603" y="801"/>
                  <a:pt x="2769" y="0"/>
                  <a:pt x="18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4190050" y="4570538"/>
            <a:ext cx="768075" cy="59225"/>
          </a:xfrm>
          <a:custGeom>
            <a:avLst/>
            <a:gdLst/>
            <a:ahLst/>
            <a:cxnLst/>
            <a:rect l="l" t="t" r="r" b="b"/>
            <a:pathLst>
              <a:path w="30723" h="2369" extrusionOk="0">
                <a:moveTo>
                  <a:pt x="2369" y="0"/>
                </a:moveTo>
                <a:cubicBezTo>
                  <a:pt x="1035" y="0"/>
                  <a:pt x="0" y="1068"/>
                  <a:pt x="0" y="2369"/>
                </a:cubicBezTo>
                <a:lnTo>
                  <a:pt x="30722" y="2369"/>
                </a:lnTo>
                <a:cubicBezTo>
                  <a:pt x="30722" y="1068"/>
                  <a:pt x="29688" y="0"/>
                  <a:pt x="28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3748075" y="4317013"/>
            <a:ext cx="280225" cy="165975"/>
          </a:xfrm>
          <a:custGeom>
            <a:avLst/>
            <a:gdLst/>
            <a:ahLst/>
            <a:cxnLst/>
            <a:rect l="l" t="t" r="r" b="b"/>
            <a:pathLst>
              <a:path w="11209" h="6639" extrusionOk="0">
                <a:moveTo>
                  <a:pt x="0" y="1"/>
                </a:moveTo>
                <a:lnTo>
                  <a:pt x="0" y="6639"/>
                </a:lnTo>
                <a:lnTo>
                  <a:pt x="11208" y="6639"/>
                </a:lnTo>
                <a:lnTo>
                  <a:pt x="1120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3832300" y="4286163"/>
            <a:ext cx="102600" cy="61725"/>
          </a:xfrm>
          <a:custGeom>
            <a:avLst/>
            <a:gdLst/>
            <a:ahLst/>
            <a:cxnLst/>
            <a:rect l="l" t="t" r="r" b="b"/>
            <a:pathLst>
              <a:path w="4104" h="2469" extrusionOk="0">
                <a:moveTo>
                  <a:pt x="0" y="1"/>
                </a:moveTo>
                <a:lnTo>
                  <a:pt x="0" y="2469"/>
                </a:lnTo>
                <a:lnTo>
                  <a:pt x="4103" y="2469"/>
                </a:lnTo>
                <a:lnTo>
                  <a:pt x="41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4543625" y="3233738"/>
            <a:ext cx="822300" cy="788100"/>
          </a:xfrm>
          <a:custGeom>
            <a:avLst/>
            <a:gdLst/>
            <a:ahLst/>
            <a:cxnLst/>
            <a:rect l="l" t="t" r="r" b="b"/>
            <a:pathLst>
              <a:path w="32892" h="31524" extrusionOk="0">
                <a:moveTo>
                  <a:pt x="1469" y="1"/>
                </a:moveTo>
                <a:cubicBezTo>
                  <a:pt x="635" y="1"/>
                  <a:pt x="1" y="668"/>
                  <a:pt x="1" y="1468"/>
                </a:cubicBezTo>
                <a:lnTo>
                  <a:pt x="1" y="30056"/>
                </a:lnTo>
                <a:cubicBezTo>
                  <a:pt x="1" y="30889"/>
                  <a:pt x="668" y="31523"/>
                  <a:pt x="1469" y="31523"/>
                </a:cubicBezTo>
                <a:lnTo>
                  <a:pt x="31423" y="31523"/>
                </a:lnTo>
                <a:cubicBezTo>
                  <a:pt x="32224" y="31523"/>
                  <a:pt x="32891" y="30856"/>
                  <a:pt x="32891" y="30056"/>
                </a:cubicBezTo>
                <a:lnTo>
                  <a:pt x="32891" y="1468"/>
                </a:lnTo>
                <a:cubicBezTo>
                  <a:pt x="32891" y="634"/>
                  <a:pt x="32224" y="1"/>
                  <a:pt x="314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3788925" y="3579813"/>
            <a:ext cx="609625" cy="442025"/>
          </a:xfrm>
          <a:custGeom>
            <a:avLst/>
            <a:gdLst/>
            <a:ahLst/>
            <a:cxnLst/>
            <a:rect l="l" t="t" r="r" b="b"/>
            <a:pathLst>
              <a:path w="24385" h="17681" extrusionOk="0">
                <a:moveTo>
                  <a:pt x="1502" y="1"/>
                </a:moveTo>
                <a:cubicBezTo>
                  <a:pt x="668" y="1"/>
                  <a:pt x="1" y="668"/>
                  <a:pt x="1" y="1502"/>
                </a:cubicBezTo>
                <a:lnTo>
                  <a:pt x="1" y="16179"/>
                </a:lnTo>
                <a:cubicBezTo>
                  <a:pt x="1" y="17013"/>
                  <a:pt x="668" y="17680"/>
                  <a:pt x="1502" y="17680"/>
                </a:cubicBezTo>
                <a:lnTo>
                  <a:pt x="22884" y="17680"/>
                </a:lnTo>
                <a:cubicBezTo>
                  <a:pt x="23718" y="17680"/>
                  <a:pt x="24385" y="17013"/>
                  <a:pt x="24385" y="16179"/>
                </a:cubicBezTo>
                <a:lnTo>
                  <a:pt x="24385" y="1502"/>
                </a:lnTo>
                <a:cubicBezTo>
                  <a:pt x="24385" y="668"/>
                  <a:pt x="23718" y="1"/>
                  <a:pt x="228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3858975" y="3866688"/>
            <a:ext cx="469525" cy="25875"/>
          </a:xfrm>
          <a:custGeom>
            <a:avLst/>
            <a:gdLst/>
            <a:ahLst/>
            <a:cxnLst/>
            <a:rect l="l" t="t" r="r" b="b"/>
            <a:pathLst>
              <a:path w="18781" h="1035" extrusionOk="0">
                <a:moveTo>
                  <a:pt x="468" y="1"/>
                </a:moveTo>
                <a:cubicBezTo>
                  <a:pt x="201" y="1"/>
                  <a:pt x="1" y="201"/>
                  <a:pt x="1" y="501"/>
                </a:cubicBezTo>
                <a:lnTo>
                  <a:pt x="1" y="535"/>
                </a:lnTo>
                <a:cubicBezTo>
                  <a:pt x="1" y="835"/>
                  <a:pt x="201" y="1035"/>
                  <a:pt x="468" y="1035"/>
                </a:cubicBezTo>
                <a:lnTo>
                  <a:pt x="18280" y="1035"/>
                </a:lnTo>
                <a:cubicBezTo>
                  <a:pt x="18547" y="1035"/>
                  <a:pt x="18781" y="768"/>
                  <a:pt x="18781" y="535"/>
                </a:cubicBezTo>
                <a:lnTo>
                  <a:pt x="18781" y="501"/>
                </a:lnTo>
                <a:cubicBezTo>
                  <a:pt x="18781" y="201"/>
                  <a:pt x="18581" y="1"/>
                  <a:pt x="182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>
            <a:off x="3858975" y="3927563"/>
            <a:ext cx="277725" cy="26725"/>
          </a:xfrm>
          <a:custGeom>
            <a:avLst/>
            <a:gdLst/>
            <a:ahLst/>
            <a:cxnLst/>
            <a:rect l="l" t="t" r="r" b="b"/>
            <a:pathLst>
              <a:path w="11109" h="1069" extrusionOk="0">
                <a:moveTo>
                  <a:pt x="468" y="1"/>
                </a:moveTo>
                <a:cubicBezTo>
                  <a:pt x="201" y="1"/>
                  <a:pt x="1" y="234"/>
                  <a:pt x="1" y="501"/>
                </a:cubicBezTo>
                <a:lnTo>
                  <a:pt x="1" y="568"/>
                </a:lnTo>
                <a:cubicBezTo>
                  <a:pt x="1" y="835"/>
                  <a:pt x="201" y="1068"/>
                  <a:pt x="468" y="1068"/>
                </a:cubicBezTo>
                <a:lnTo>
                  <a:pt x="10608" y="1068"/>
                </a:lnTo>
                <a:cubicBezTo>
                  <a:pt x="10908" y="1068"/>
                  <a:pt x="11109" y="835"/>
                  <a:pt x="11109" y="568"/>
                </a:cubicBezTo>
                <a:lnTo>
                  <a:pt x="11109" y="501"/>
                </a:lnTo>
                <a:cubicBezTo>
                  <a:pt x="11109" y="234"/>
                  <a:pt x="10908" y="1"/>
                  <a:pt x="106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3834800" y="3632163"/>
            <a:ext cx="183475" cy="166375"/>
          </a:xfrm>
          <a:custGeom>
            <a:avLst/>
            <a:gdLst/>
            <a:ahLst/>
            <a:cxnLst/>
            <a:rect l="l" t="t" r="r" b="b"/>
            <a:pathLst>
              <a:path w="7339" h="6655" extrusionOk="0">
                <a:moveTo>
                  <a:pt x="3670" y="0"/>
                </a:moveTo>
                <a:cubicBezTo>
                  <a:pt x="2811" y="0"/>
                  <a:pt x="1952" y="325"/>
                  <a:pt x="1301" y="976"/>
                </a:cubicBezTo>
                <a:cubicBezTo>
                  <a:pt x="0" y="2277"/>
                  <a:pt x="0" y="4378"/>
                  <a:pt x="1301" y="5679"/>
                </a:cubicBezTo>
                <a:cubicBezTo>
                  <a:pt x="1952" y="6330"/>
                  <a:pt x="2811" y="6655"/>
                  <a:pt x="3670" y="6655"/>
                </a:cubicBezTo>
                <a:cubicBezTo>
                  <a:pt x="4529" y="6655"/>
                  <a:pt x="5387" y="6330"/>
                  <a:pt x="6038" y="5679"/>
                </a:cubicBezTo>
                <a:cubicBezTo>
                  <a:pt x="7339" y="4378"/>
                  <a:pt x="7339" y="2277"/>
                  <a:pt x="6038" y="976"/>
                </a:cubicBezTo>
                <a:cubicBezTo>
                  <a:pt x="5387" y="325"/>
                  <a:pt x="4529" y="0"/>
                  <a:pt x="36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3793925" y="3491438"/>
            <a:ext cx="490375" cy="25875"/>
          </a:xfrm>
          <a:custGeom>
            <a:avLst/>
            <a:gdLst/>
            <a:ahLst/>
            <a:cxnLst/>
            <a:rect l="l" t="t" r="r" b="b"/>
            <a:pathLst>
              <a:path w="19615" h="1035" extrusionOk="0">
                <a:moveTo>
                  <a:pt x="501" y="0"/>
                </a:moveTo>
                <a:cubicBezTo>
                  <a:pt x="201" y="0"/>
                  <a:pt x="1" y="200"/>
                  <a:pt x="1" y="500"/>
                </a:cubicBezTo>
                <a:lnTo>
                  <a:pt x="1" y="534"/>
                </a:lnTo>
                <a:cubicBezTo>
                  <a:pt x="1" y="834"/>
                  <a:pt x="201" y="1034"/>
                  <a:pt x="501" y="1034"/>
                </a:cubicBezTo>
                <a:lnTo>
                  <a:pt x="19114" y="1034"/>
                </a:lnTo>
                <a:cubicBezTo>
                  <a:pt x="19381" y="1034"/>
                  <a:pt x="19615" y="801"/>
                  <a:pt x="19615" y="534"/>
                </a:cubicBezTo>
                <a:lnTo>
                  <a:pt x="19615" y="500"/>
                </a:lnTo>
                <a:cubicBezTo>
                  <a:pt x="19615" y="200"/>
                  <a:pt x="19381" y="0"/>
                  <a:pt x="19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4698750" y="3376338"/>
            <a:ext cx="514550" cy="515400"/>
          </a:xfrm>
          <a:custGeom>
            <a:avLst/>
            <a:gdLst/>
            <a:ahLst/>
            <a:cxnLst/>
            <a:rect l="l" t="t" r="r" b="b"/>
            <a:pathLst>
              <a:path w="20582" h="20616" extrusionOk="0">
                <a:moveTo>
                  <a:pt x="0" y="1"/>
                </a:moveTo>
                <a:lnTo>
                  <a:pt x="0" y="20616"/>
                </a:lnTo>
                <a:lnTo>
                  <a:pt x="20582" y="20616"/>
                </a:lnTo>
                <a:lnTo>
                  <a:pt x="20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"/>
          <p:cNvSpPr/>
          <p:nvPr/>
        </p:nvSpPr>
        <p:spPr>
          <a:xfrm>
            <a:off x="4997300" y="3520613"/>
            <a:ext cx="157625" cy="158475"/>
          </a:xfrm>
          <a:custGeom>
            <a:avLst/>
            <a:gdLst/>
            <a:ahLst/>
            <a:cxnLst/>
            <a:rect l="l" t="t" r="r" b="b"/>
            <a:pathLst>
              <a:path w="6305" h="6339" extrusionOk="0">
                <a:moveTo>
                  <a:pt x="3169" y="1"/>
                </a:moveTo>
                <a:cubicBezTo>
                  <a:pt x="1401" y="1"/>
                  <a:pt x="0" y="1402"/>
                  <a:pt x="0" y="3170"/>
                </a:cubicBezTo>
                <a:cubicBezTo>
                  <a:pt x="0" y="4904"/>
                  <a:pt x="1401" y="6338"/>
                  <a:pt x="3169" y="6338"/>
                </a:cubicBezTo>
                <a:cubicBezTo>
                  <a:pt x="4904" y="6338"/>
                  <a:pt x="6305" y="4904"/>
                  <a:pt x="6305" y="3170"/>
                </a:cubicBezTo>
                <a:cubicBezTo>
                  <a:pt x="6305" y="1402"/>
                  <a:pt x="4904" y="1"/>
                  <a:pt x="3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4974775" y="3620688"/>
            <a:ext cx="245200" cy="271050"/>
          </a:xfrm>
          <a:custGeom>
            <a:avLst/>
            <a:gdLst/>
            <a:ahLst/>
            <a:cxnLst/>
            <a:rect l="l" t="t" r="r" b="b"/>
            <a:pathLst>
              <a:path w="9808" h="10842" extrusionOk="0">
                <a:moveTo>
                  <a:pt x="3670" y="0"/>
                </a:moveTo>
                <a:lnTo>
                  <a:pt x="1" y="4370"/>
                </a:lnTo>
                <a:lnTo>
                  <a:pt x="1" y="10842"/>
                </a:lnTo>
                <a:lnTo>
                  <a:pt x="9808" y="10842"/>
                </a:lnTo>
                <a:lnTo>
                  <a:pt x="9808" y="5504"/>
                </a:lnTo>
                <a:lnTo>
                  <a:pt x="36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4698750" y="3568138"/>
            <a:ext cx="434500" cy="323600"/>
          </a:xfrm>
          <a:custGeom>
            <a:avLst/>
            <a:gdLst/>
            <a:ahLst/>
            <a:cxnLst/>
            <a:rect l="l" t="t" r="r" b="b"/>
            <a:pathLst>
              <a:path w="17380" h="12944" extrusionOk="0">
                <a:moveTo>
                  <a:pt x="4170" y="1"/>
                </a:moveTo>
                <a:lnTo>
                  <a:pt x="0" y="6406"/>
                </a:lnTo>
                <a:lnTo>
                  <a:pt x="0" y="12944"/>
                </a:lnTo>
                <a:lnTo>
                  <a:pt x="17379" y="12944"/>
                </a:lnTo>
                <a:lnTo>
                  <a:pt x="41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17"/>
          <p:cNvCxnSpPr>
            <a:cxnSpLocks/>
          </p:cNvCxnSpPr>
          <p:nvPr/>
        </p:nvCxnSpPr>
        <p:spPr>
          <a:xfrm rot="10800000" flipV="1">
            <a:off x="6610392" y="3233737"/>
            <a:ext cx="663965" cy="5331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17"/>
          <p:cNvCxnSpPr>
            <a:cxnSpLocks/>
            <a:endCxn id="288" idx="0"/>
          </p:cNvCxnSpPr>
          <p:nvPr/>
        </p:nvCxnSpPr>
        <p:spPr>
          <a:xfrm>
            <a:off x="2104455" y="1398013"/>
            <a:ext cx="919145" cy="613675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F92FDA-9766-4559-BC7F-B8F3DD0D8149}"/>
              </a:ext>
            </a:extLst>
          </p:cNvPr>
          <p:cNvGrpSpPr/>
          <p:nvPr/>
        </p:nvGrpSpPr>
        <p:grpSpPr>
          <a:xfrm>
            <a:off x="5720300" y="4075700"/>
            <a:ext cx="1055175" cy="547388"/>
            <a:chOff x="5720300" y="4075700"/>
            <a:chExt cx="1055175" cy="547388"/>
          </a:xfrm>
        </p:grpSpPr>
        <p:sp>
          <p:nvSpPr>
            <p:cNvPr id="276" name="Google Shape;276;p17"/>
            <p:cNvSpPr/>
            <p:nvPr/>
          </p:nvSpPr>
          <p:spPr>
            <a:xfrm>
              <a:off x="5768675" y="4155238"/>
              <a:ext cx="932350" cy="173475"/>
            </a:xfrm>
            <a:custGeom>
              <a:avLst/>
              <a:gdLst/>
              <a:ahLst/>
              <a:cxnLst/>
              <a:rect l="l" t="t" r="r" b="b"/>
              <a:pathLst>
                <a:path w="37294" h="6939" extrusionOk="0">
                  <a:moveTo>
                    <a:pt x="3436" y="0"/>
                  </a:moveTo>
                  <a:cubicBezTo>
                    <a:pt x="1535" y="0"/>
                    <a:pt x="1" y="1535"/>
                    <a:pt x="1" y="3470"/>
                  </a:cubicBezTo>
                  <a:cubicBezTo>
                    <a:pt x="1" y="5371"/>
                    <a:pt x="1535" y="6939"/>
                    <a:pt x="3436" y="6939"/>
                  </a:cubicBezTo>
                  <a:lnTo>
                    <a:pt x="37294" y="6939"/>
                  </a:lnTo>
                  <a:lnTo>
                    <a:pt x="37294" y="5304"/>
                  </a:lnTo>
                  <a:lnTo>
                    <a:pt x="4037" y="5304"/>
                  </a:lnTo>
                  <a:cubicBezTo>
                    <a:pt x="3036" y="5304"/>
                    <a:pt x="2202" y="4470"/>
                    <a:pt x="2202" y="3470"/>
                  </a:cubicBezTo>
                  <a:cubicBezTo>
                    <a:pt x="2202" y="2469"/>
                    <a:pt x="3036" y="1635"/>
                    <a:pt x="4037" y="1635"/>
                  </a:cubicBezTo>
                  <a:lnTo>
                    <a:pt x="37294" y="1635"/>
                  </a:lnTo>
                  <a:lnTo>
                    <a:pt x="37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823725" y="4196088"/>
              <a:ext cx="838950" cy="91775"/>
            </a:xfrm>
            <a:custGeom>
              <a:avLst/>
              <a:gdLst/>
              <a:ahLst/>
              <a:cxnLst/>
              <a:rect l="l" t="t" r="r" b="b"/>
              <a:pathLst>
                <a:path w="33558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36"/>
                    <a:pt x="834" y="3670"/>
                    <a:pt x="1835" y="3670"/>
                  </a:cubicBezTo>
                  <a:lnTo>
                    <a:pt x="33557" y="3670"/>
                  </a:lnTo>
                  <a:lnTo>
                    <a:pt x="33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720300" y="4328688"/>
              <a:ext cx="895675" cy="294400"/>
            </a:xfrm>
            <a:custGeom>
              <a:avLst/>
              <a:gdLst/>
              <a:ahLst/>
              <a:cxnLst/>
              <a:rect l="l" t="t" r="r" b="b"/>
              <a:pathLst>
                <a:path w="35827" h="11776" extrusionOk="0">
                  <a:moveTo>
                    <a:pt x="5872" y="1"/>
                  </a:moveTo>
                  <a:lnTo>
                    <a:pt x="5872" y="34"/>
                  </a:lnTo>
                  <a:cubicBezTo>
                    <a:pt x="2636" y="34"/>
                    <a:pt x="1" y="2669"/>
                    <a:pt x="1" y="5905"/>
                  </a:cubicBezTo>
                  <a:cubicBezTo>
                    <a:pt x="1" y="9174"/>
                    <a:pt x="2636" y="11776"/>
                    <a:pt x="5872" y="11776"/>
                  </a:cubicBezTo>
                  <a:lnTo>
                    <a:pt x="35826" y="11776"/>
                  </a:lnTo>
                  <a:lnTo>
                    <a:pt x="35826" y="9608"/>
                  </a:lnTo>
                  <a:lnTo>
                    <a:pt x="6239" y="9608"/>
                  </a:lnTo>
                  <a:cubicBezTo>
                    <a:pt x="4204" y="9608"/>
                    <a:pt x="2536" y="7940"/>
                    <a:pt x="2536" y="5905"/>
                  </a:cubicBezTo>
                  <a:cubicBezTo>
                    <a:pt x="2536" y="3870"/>
                    <a:pt x="4204" y="2202"/>
                    <a:pt x="6239" y="2202"/>
                  </a:cubicBezTo>
                  <a:lnTo>
                    <a:pt x="35826" y="2202"/>
                  </a:lnTo>
                  <a:lnTo>
                    <a:pt x="35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5785350" y="4384563"/>
              <a:ext cx="793925" cy="184325"/>
            </a:xfrm>
            <a:custGeom>
              <a:avLst/>
              <a:gdLst/>
              <a:ahLst/>
              <a:cxnLst/>
              <a:rect l="l" t="t" r="r" b="b"/>
              <a:pathLst>
                <a:path w="31757" h="7373" extrusionOk="0">
                  <a:moveTo>
                    <a:pt x="3703" y="1"/>
                  </a:moveTo>
                  <a:cubicBezTo>
                    <a:pt x="1602" y="1"/>
                    <a:pt x="1" y="1669"/>
                    <a:pt x="1" y="3670"/>
                  </a:cubicBezTo>
                  <a:cubicBezTo>
                    <a:pt x="1" y="5705"/>
                    <a:pt x="1669" y="7373"/>
                    <a:pt x="3703" y="7373"/>
                  </a:cubicBezTo>
                  <a:lnTo>
                    <a:pt x="31757" y="7373"/>
                  </a:lnTo>
                  <a:lnTo>
                    <a:pt x="31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918775" y="4446288"/>
              <a:ext cx="83425" cy="91750"/>
            </a:xfrm>
            <a:custGeom>
              <a:avLst/>
              <a:gdLst/>
              <a:ahLst/>
              <a:cxnLst/>
              <a:rect l="l" t="t" r="r" b="b"/>
              <a:pathLst>
                <a:path w="3337" h="3670" extrusionOk="0">
                  <a:moveTo>
                    <a:pt x="1" y="0"/>
                  </a:moveTo>
                  <a:lnTo>
                    <a:pt x="1" y="3669"/>
                  </a:lnTo>
                  <a:lnTo>
                    <a:pt x="1669" y="2669"/>
                  </a:lnTo>
                  <a:lnTo>
                    <a:pt x="3337" y="3669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6489275" y="4075700"/>
              <a:ext cx="286200" cy="28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5FD03E2-B7EC-4429-9D99-BCE30C6858EB}"/>
              </a:ext>
            </a:extLst>
          </p:cNvPr>
          <p:cNvSpPr/>
          <p:nvPr/>
        </p:nvSpPr>
        <p:spPr>
          <a:xfrm>
            <a:off x="4490884" y="3182300"/>
            <a:ext cx="907026" cy="8461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C14CF690-7416-4120-B349-A83145F5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91" y="3168253"/>
            <a:ext cx="493140" cy="305323"/>
          </a:xfrm>
          <a:prstGeom prst="rect">
            <a:avLst/>
          </a:prstGeom>
        </p:spPr>
      </p:pic>
      <p:grpSp>
        <p:nvGrpSpPr>
          <p:cNvPr id="76" name="Google Shape;957;p24">
            <a:extLst>
              <a:ext uri="{FF2B5EF4-FFF2-40B4-BE49-F238E27FC236}">
                <a16:creationId xmlns:a16="http://schemas.microsoft.com/office/drawing/2014/main" id="{C7AE333A-3AC3-40A5-983C-704E483CBF26}"/>
              </a:ext>
            </a:extLst>
          </p:cNvPr>
          <p:cNvGrpSpPr>
            <a:grpSpLocks noChangeAspect="1"/>
          </p:cNvGrpSpPr>
          <p:nvPr/>
        </p:nvGrpSpPr>
        <p:grpSpPr>
          <a:xfrm>
            <a:off x="4531975" y="3242191"/>
            <a:ext cx="864640" cy="765404"/>
            <a:chOff x="624352" y="1054449"/>
            <a:chExt cx="1905018" cy="1686376"/>
          </a:xfrm>
        </p:grpSpPr>
        <p:sp>
          <p:nvSpPr>
            <p:cNvPr id="77" name="Google Shape;958;p24">
              <a:extLst>
                <a:ext uri="{FF2B5EF4-FFF2-40B4-BE49-F238E27FC236}">
                  <a16:creationId xmlns:a16="http://schemas.microsoft.com/office/drawing/2014/main" id="{025B699B-E405-49CE-86AC-9F1BA9BED7CF}"/>
                </a:ext>
              </a:extLst>
            </p:cNvPr>
            <p:cNvSpPr/>
            <p:nvPr/>
          </p:nvSpPr>
          <p:spPr>
            <a:xfrm>
              <a:off x="1805973" y="1790917"/>
              <a:ext cx="34069" cy="34069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1"/>
                  </a:moveTo>
                  <a:cubicBezTo>
                    <a:pt x="367" y="1"/>
                    <a:pt x="1" y="401"/>
                    <a:pt x="1" y="868"/>
                  </a:cubicBezTo>
                  <a:cubicBezTo>
                    <a:pt x="1" y="1335"/>
                    <a:pt x="367" y="1735"/>
                    <a:pt x="868" y="1735"/>
                  </a:cubicBezTo>
                  <a:cubicBezTo>
                    <a:pt x="1335" y="1735"/>
                    <a:pt x="1735" y="1335"/>
                    <a:pt x="1735" y="868"/>
                  </a:cubicBezTo>
                  <a:cubicBezTo>
                    <a:pt x="1735" y="401"/>
                    <a:pt x="1335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9;p24">
              <a:extLst>
                <a:ext uri="{FF2B5EF4-FFF2-40B4-BE49-F238E27FC236}">
                  <a16:creationId xmlns:a16="http://schemas.microsoft.com/office/drawing/2014/main" id="{78373C36-56D8-48B7-A57C-CD3B457DE0E7}"/>
                </a:ext>
              </a:extLst>
            </p:cNvPr>
            <p:cNvSpPr/>
            <p:nvPr/>
          </p:nvSpPr>
          <p:spPr>
            <a:xfrm>
              <a:off x="1845243" y="1794842"/>
              <a:ext cx="25552" cy="25552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5" y="1"/>
                  </a:moveTo>
                  <a:cubicBezTo>
                    <a:pt x="301" y="1"/>
                    <a:pt x="1" y="301"/>
                    <a:pt x="1" y="668"/>
                  </a:cubicBezTo>
                  <a:cubicBezTo>
                    <a:pt x="1" y="1035"/>
                    <a:pt x="301" y="1302"/>
                    <a:pt x="635" y="1302"/>
                  </a:cubicBezTo>
                  <a:cubicBezTo>
                    <a:pt x="1002" y="1302"/>
                    <a:pt x="1302" y="1035"/>
                    <a:pt x="1302" y="668"/>
                  </a:cubicBezTo>
                  <a:cubicBezTo>
                    <a:pt x="1302" y="301"/>
                    <a:pt x="1002" y="1"/>
                    <a:pt x="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60;p24">
              <a:extLst>
                <a:ext uri="{FF2B5EF4-FFF2-40B4-BE49-F238E27FC236}">
                  <a16:creationId xmlns:a16="http://schemas.microsoft.com/office/drawing/2014/main" id="{6DEA22D2-E22D-4C9B-B736-6671D6FC6950}"/>
                </a:ext>
              </a:extLst>
            </p:cNvPr>
            <p:cNvSpPr/>
            <p:nvPr/>
          </p:nvSpPr>
          <p:spPr>
            <a:xfrm>
              <a:off x="1657373" y="1390939"/>
              <a:ext cx="871998" cy="1222225"/>
            </a:xfrm>
            <a:custGeom>
              <a:avLst/>
              <a:gdLst/>
              <a:ahLst/>
              <a:cxnLst/>
              <a:rect l="l" t="t" r="r" b="b"/>
              <a:pathLst>
                <a:path w="44433" h="62279" extrusionOk="0">
                  <a:moveTo>
                    <a:pt x="1335" y="0"/>
                  </a:moveTo>
                  <a:cubicBezTo>
                    <a:pt x="601" y="0"/>
                    <a:pt x="0" y="601"/>
                    <a:pt x="0" y="1335"/>
                  </a:cubicBezTo>
                  <a:lnTo>
                    <a:pt x="0" y="60944"/>
                  </a:lnTo>
                  <a:cubicBezTo>
                    <a:pt x="0" y="61678"/>
                    <a:pt x="601" y="62278"/>
                    <a:pt x="1335" y="62278"/>
                  </a:cubicBezTo>
                  <a:lnTo>
                    <a:pt x="35726" y="62278"/>
                  </a:lnTo>
                  <a:lnTo>
                    <a:pt x="44432" y="53572"/>
                  </a:lnTo>
                  <a:lnTo>
                    <a:pt x="44432" y="1335"/>
                  </a:lnTo>
                  <a:cubicBezTo>
                    <a:pt x="44432" y="601"/>
                    <a:pt x="43832" y="0"/>
                    <a:pt x="43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1;p24">
              <a:extLst>
                <a:ext uri="{FF2B5EF4-FFF2-40B4-BE49-F238E27FC236}">
                  <a16:creationId xmlns:a16="http://schemas.microsoft.com/office/drawing/2014/main" id="{1345E395-F17D-425F-A61B-8DE35F974B48}"/>
                </a:ext>
              </a:extLst>
            </p:cNvPr>
            <p:cNvSpPr/>
            <p:nvPr/>
          </p:nvSpPr>
          <p:spPr>
            <a:xfrm>
              <a:off x="1657373" y="1462296"/>
              <a:ext cx="871998" cy="1150869"/>
            </a:xfrm>
            <a:custGeom>
              <a:avLst/>
              <a:gdLst/>
              <a:ahLst/>
              <a:cxnLst/>
              <a:rect l="l" t="t" r="r" b="b"/>
              <a:pathLst>
                <a:path w="44433" h="58643" extrusionOk="0">
                  <a:moveTo>
                    <a:pt x="0" y="0"/>
                  </a:moveTo>
                  <a:lnTo>
                    <a:pt x="0" y="57308"/>
                  </a:lnTo>
                  <a:cubicBezTo>
                    <a:pt x="0" y="58042"/>
                    <a:pt x="601" y="58642"/>
                    <a:pt x="1335" y="58642"/>
                  </a:cubicBezTo>
                  <a:lnTo>
                    <a:pt x="35726" y="58642"/>
                  </a:lnTo>
                  <a:lnTo>
                    <a:pt x="44432" y="49936"/>
                  </a:lnTo>
                  <a:lnTo>
                    <a:pt x="44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2;p24">
              <a:extLst>
                <a:ext uri="{FF2B5EF4-FFF2-40B4-BE49-F238E27FC236}">
                  <a16:creationId xmlns:a16="http://schemas.microsoft.com/office/drawing/2014/main" id="{74FE5630-50CC-4FA7-8523-FC7D11E812E1}"/>
                </a:ext>
              </a:extLst>
            </p:cNvPr>
            <p:cNvSpPr/>
            <p:nvPr/>
          </p:nvSpPr>
          <p:spPr>
            <a:xfrm>
              <a:off x="2476324" y="1410584"/>
              <a:ext cx="30124" cy="25866"/>
            </a:xfrm>
            <a:custGeom>
              <a:avLst/>
              <a:gdLst/>
              <a:ahLst/>
              <a:cxnLst/>
              <a:rect l="l" t="t" r="r" b="b"/>
              <a:pathLst>
                <a:path w="1535" h="1318" extrusionOk="0">
                  <a:moveTo>
                    <a:pt x="901" y="0"/>
                  </a:moveTo>
                  <a:cubicBezTo>
                    <a:pt x="300" y="34"/>
                    <a:pt x="0" y="734"/>
                    <a:pt x="434" y="1134"/>
                  </a:cubicBezTo>
                  <a:cubicBezTo>
                    <a:pt x="561" y="1261"/>
                    <a:pt x="718" y="1318"/>
                    <a:pt x="873" y="1318"/>
                  </a:cubicBezTo>
                  <a:cubicBezTo>
                    <a:pt x="1208" y="1318"/>
                    <a:pt x="1535" y="1055"/>
                    <a:pt x="1535" y="667"/>
                  </a:cubicBezTo>
                  <a:cubicBezTo>
                    <a:pt x="1535" y="300"/>
                    <a:pt x="1234" y="0"/>
                    <a:pt x="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3;p24">
              <a:extLst>
                <a:ext uri="{FF2B5EF4-FFF2-40B4-BE49-F238E27FC236}">
                  <a16:creationId xmlns:a16="http://schemas.microsoft.com/office/drawing/2014/main" id="{A647494A-A5D9-4F83-B23F-5D6D7680091E}"/>
                </a:ext>
              </a:extLst>
            </p:cNvPr>
            <p:cNvSpPr/>
            <p:nvPr/>
          </p:nvSpPr>
          <p:spPr>
            <a:xfrm>
              <a:off x="2427870" y="1410584"/>
              <a:ext cx="30144" cy="25866"/>
            </a:xfrm>
            <a:custGeom>
              <a:avLst/>
              <a:gdLst/>
              <a:ahLst/>
              <a:cxnLst/>
              <a:rect l="l" t="t" r="r" b="b"/>
              <a:pathLst>
                <a:path w="1536" h="1318" extrusionOk="0">
                  <a:moveTo>
                    <a:pt x="868" y="0"/>
                  </a:moveTo>
                  <a:cubicBezTo>
                    <a:pt x="301" y="0"/>
                    <a:pt x="1" y="701"/>
                    <a:pt x="434" y="1134"/>
                  </a:cubicBezTo>
                  <a:cubicBezTo>
                    <a:pt x="561" y="1261"/>
                    <a:pt x="718" y="1318"/>
                    <a:pt x="873" y="1318"/>
                  </a:cubicBezTo>
                  <a:cubicBezTo>
                    <a:pt x="1208" y="1318"/>
                    <a:pt x="1535" y="1055"/>
                    <a:pt x="1535" y="667"/>
                  </a:cubicBezTo>
                  <a:cubicBezTo>
                    <a:pt x="1535" y="300"/>
                    <a:pt x="12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4;p24">
              <a:extLst>
                <a:ext uri="{FF2B5EF4-FFF2-40B4-BE49-F238E27FC236}">
                  <a16:creationId xmlns:a16="http://schemas.microsoft.com/office/drawing/2014/main" id="{557E9A78-F4B2-4F49-B09E-5FBCCD7DD614}"/>
                </a:ext>
              </a:extLst>
            </p:cNvPr>
            <p:cNvSpPr/>
            <p:nvPr/>
          </p:nvSpPr>
          <p:spPr>
            <a:xfrm>
              <a:off x="2379435" y="1410584"/>
              <a:ext cx="30124" cy="25866"/>
            </a:xfrm>
            <a:custGeom>
              <a:avLst/>
              <a:gdLst/>
              <a:ahLst/>
              <a:cxnLst/>
              <a:rect l="l" t="t" r="r" b="b"/>
              <a:pathLst>
                <a:path w="1535" h="1318" extrusionOk="0">
                  <a:moveTo>
                    <a:pt x="868" y="0"/>
                  </a:moveTo>
                  <a:cubicBezTo>
                    <a:pt x="301" y="0"/>
                    <a:pt x="0" y="701"/>
                    <a:pt x="401" y="1134"/>
                  </a:cubicBezTo>
                  <a:cubicBezTo>
                    <a:pt x="538" y="1261"/>
                    <a:pt x="702" y="1318"/>
                    <a:pt x="862" y="1318"/>
                  </a:cubicBezTo>
                  <a:cubicBezTo>
                    <a:pt x="1208" y="1318"/>
                    <a:pt x="1535" y="1055"/>
                    <a:pt x="1535" y="667"/>
                  </a:cubicBezTo>
                  <a:cubicBezTo>
                    <a:pt x="1535" y="300"/>
                    <a:pt x="1235" y="34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5;p24">
              <a:extLst>
                <a:ext uri="{FF2B5EF4-FFF2-40B4-BE49-F238E27FC236}">
                  <a16:creationId xmlns:a16="http://schemas.microsoft.com/office/drawing/2014/main" id="{656B7B33-93AE-48FF-8ACE-4E2967603E98}"/>
                </a:ext>
              </a:extLst>
            </p:cNvPr>
            <p:cNvSpPr/>
            <p:nvPr/>
          </p:nvSpPr>
          <p:spPr>
            <a:xfrm>
              <a:off x="1709085" y="1524488"/>
              <a:ext cx="489035" cy="16387"/>
            </a:xfrm>
            <a:custGeom>
              <a:avLst/>
              <a:gdLst/>
              <a:ahLst/>
              <a:cxnLst/>
              <a:rect l="l" t="t" r="r" b="b"/>
              <a:pathLst>
                <a:path w="24919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24385" y="834"/>
                  </a:lnTo>
                  <a:cubicBezTo>
                    <a:pt x="24918" y="834"/>
                    <a:pt x="24918" y="0"/>
                    <a:pt x="24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6;p24">
              <a:extLst>
                <a:ext uri="{FF2B5EF4-FFF2-40B4-BE49-F238E27FC236}">
                  <a16:creationId xmlns:a16="http://schemas.microsoft.com/office/drawing/2014/main" id="{3C303A0E-4ABC-49ED-9A01-8B830095A0A9}"/>
                </a:ext>
              </a:extLst>
            </p:cNvPr>
            <p:cNvSpPr/>
            <p:nvPr/>
          </p:nvSpPr>
          <p:spPr>
            <a:xfrm>
              <a:off x="1709085" y="1569645"/>
              <a:ext cx="356802" cy="16387"/>
            </a:xfrm>
            <a:custGeom>
              <a:avLst/>
              <a:gdLst/>
              <a:ahLst/>
              <a:cxnLst/>
              <a:rect l="l" t="t" r="r" b="b"/>
              <a:pathLst>
                <a:path w="18181" h="835" extrusionOk="0">
                  <a:moveTo>
                    <a:pt x="534" y="1"/>
                  </a:moveTo>
                  <a:cubicBezTo>
                    <a:pt x="1" y="1"/>
                    <a:pt x="1" y="835"/>
                    <a:pt x="534" y="835"/>
                  </a:cubicBezTo>
                  <a:lnTo>
                    <a:pt x="17647" y="835"/>
                  </a:lnTo>
                  <a:cubicBezTo>
                    <a:pt x="18180" y="835"/>
                    <a:pt x="18180" y="1"/>
                    <a:pt x="17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7;p24">
              <a:extLst>
                <a:ext uri="{FF2B5EF4-FFF2-40B4-BE49-F238E27FC236}">
                  <a16:creationId xmlns:a16="http://schemas.microsoft.com/office/drawing/2014/main" id="{D82AE093-B814-447E-8E24-09009FE2C52C}"/>
                </a:ext>
              </a:extLst>
            </p:cNvPr>
            <p:cNvSpPr/>
            <p:nvPr/>
          </p:nvSpPr>
          <p:spPr>
            <a:xfrm>
              <a:off x="1809251" y="2260955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30989" y="834"/>
                  </a:lnTo>
                  <a:cubicBezTo>
                    <a:pt x="31556" y="834"/>
                    <a:pt x="31556" y="0"/>
                    <a:pt x="30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8;p24">
              <a:extLst>
                <a:ext uri="{FF2B5EF4-FFF2-40B4-BE49-F238E27FC236}">
                  <a16:creationId xmlns:a16="http://schemas.microsoft.com/office/drawing/2014/main" id="{EDFAFA46-D36A-471D-8E90-872CED78A599}"/>
                </a:ext>
              </a:extLst>
            </p:cNvPr>
            <p:cNvSpPr/>
            <p:nvPr/>
          </p:nvSpPr>
          <p:spPr>
            <a:xfrm>
              <a:off x="1709085" y="2439660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1023" y="835"/>
                  </a:lnTo>
                  <a:cubicBezTo>
                    <a:pt x="31557" y="835"/>
                    <a:pt x="31557" y="1"/>
                    <a:pt x="3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9;p24">
              <a:extLst>
                <a:ext uri="{FF2B5EF4-FFF2-40B4-BE49-F238E27FC236}">
                  <a16:creationId xmlns:a16="http://schemas.microsoft.com/office/drawing/2014/main" id="{B715D4E6-3C2F-4FEC-8873-1CA072DDB6E4}"/>
                </a:ext>
              </a:extLst>
            </p:cNvPr>
            <p:cNvSpPr/>
            <p:nvPr/>
          </p:nvSpPr>
          <p:spPr>
            <a:xfrm>
              <a:off x="1709085" y="2305464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70;p24">
              <a:extLst>
                <a:ext uri="{FF2B5EF4-FFF2-40B4-BE49-F238E27FC236}">
                  <a16:creationId xmlns:a16="http://schemas.microsoft.com/office/drawing/2014/main" id="{EFF57F8D-6EDC-4DCB-8B3E-7A5B539F9DA2}"/>
                </a:ext>
              </a:extLst>
            </p:cNvPr>
            <p:cNvSpPr/>
            <p:nvPr/>
          </p:nvSpPr>
          <p:spPr>
            <a:xfrm>
              <a:off x="1709085" y="2349974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6093" y="835"/>
                  </a:lnTo>
                  <a:cubicBezTo>
                    <a:pt x="36660" y="835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1;p24">
              <a:extLst>
                <a:ext uri="{FF2B5EF4-FFF2-40B4-BE49-F238E27FC236}">
                  <a16:creationId xmlns:a16="http://schemas.microsoft.com/office/drawing/2014/main" id="{EE4C626C-CFC7-431D-8522-F00A05EA53AE}"/>
                </a:ext>
              </a:extLst>
            </p:cNvPr>
            <p:cNvSpPr/>
            <p:nvPr/>
          </p:nvSpPr>
          <p:spPr>
            <a:xfrm>
              <a:off x="1709085" y="2394503"/>
              <a:ext cx="719472" cy="16367"/>
            </a:xfrm>
            <a:custGeom>
              <a:avLst/>
              <a:gdLst/>
              <a:ahLst/>
              <a:cxnLst/>
              <a:rect l="l" t="t" r="r" b="b"/>
              <a:pathLst>
                <a:path w="36661" h="834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2;p24">
              <a:extLst>
                <a:ext uri="{FF2B5EF4-FFF2-40B4-BE49-F238E27FC236}">
                  <a16:creationId xmlns:a16="http://schemas.microsoft.com/office/drawing/2014/main" id="{938D3DD5-25AD-4EA4-8EDA-846983E4F657}"/>
                </a:ext>
              </a:extLst>
            </p:cNvPr>
            <p:cNvSpPr/>
            <p:nvPr/>
          </p:nvSpPr>
          <p:spPr>
            <a:xfrm>
              <a:off x="2358476" y="2442290"/>
              <a:ext cx="170894" cy="170875"/>
            </a:xfrm>
            <a:custGeom>
              <a:avLst/>
              <a:gdLst/>
              <a:ahLst/>
              <a:cxnLst/>
              <a:rect l="l" t="t" r="r" b="b"/>
              <a:pathLst>
                <a:path w="8708" h="8707" extrusionOk="0">
                  <a:moveTo>
                    <a:pt x="1" y="0"/>
                  </a:moveTo>
                  <a:lnTo>
                    <a:pt x="1" y="8706"/>
                  </a:lnTo>
                  <a:lnTo>
                    <a:pt x="87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3;p24">
              <a:extLst>
                <a:ext uri="{FF2B5EF4-FFF2-40B4-BE49-F238E27FC236}">
                  <a16:creationId xmlns:a16="http://schemas.microsoft.com/office/drawing/2014/main" id="{8340E088-6EB6-4A75-97ED-B5E50435F788}"/>
                </a:ext>
              </a:extLst>
            </p:cNvPr>
            <p:cNvSpPr/>
            <p:nvPr/>
          </p:nvSpPr>
          <p:spPr>
            <a:xfrm>
              <a:off x="2480897" y="1462296"/>
              <a:ext cx="48474" cy="980014"/>
            </a:xfrm>
            <a:custGeom>
              <a:avLst/>
              <a:gdLst/>
              <a:ahLst/>
              <a:cxnLst/>
              <a:rect l="l" t="t" r="r" b="b"/>
              <a:pathLst>
                <a:path w="2470" h="49937" extrusionOk="0">
                  <a:moveTo>
                    <a:pt x="1" y="0"/>
                  </a:moveTo>
                  <a:lnTo>
                    <a:pt x="1" y="49936"/>
                  </a:lnTo>
                  <a:lnTo>
                    <a:pt x="2469" y="499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4;p24">
              <a:extLst>
                <a:ext uri="{FF2B5EF4-FFF2-40B4-BE49-F238E27FC236}">
                  <a16:creationId xmlns:a16="http://schemas.microsoft.com/office/drawing/2014/main" id="{925FE2F0-3918-4F06-B22C-AE6C727DF9C6}"/>
                </a:ext>
              </a:extLst>
            </p:cNvPr>
            <p:cNvSpPr/>
            <p:nvPr/>
          </p:nvSpPr>
          <p:spPr>
            <a:xfrm>
              <a:off x="2486784" y="1839331"/>
              <a:ext cx="36031" cy="134902"/>
            </a:xfrm>
            <a:custGeom>
              <a:avLst/>
              <a:gdLst/>
              <a:ahLst/>
              <a:cxnLst/>
              <a:rect l="l" t="t" r="r" b="b"/>
              <a:pathLst>
                <a:path w="1836" h="6874" extrusionOk="0">
                  <a:moveTo>
                    <a:pt x="877" y="0"/>
                  </a:moveTo>
                  <a:cubicBezTo>
                    <a:pt x="404" y="0"/>
                    <a:pt x="33" y="389"/>
                    <a:pt x="1" y="869"/>
                  </a:cubicBezTo>
                  <a:lnTo>
                    <a:pt x="1" y="5973"/>
                  </a:lnTo>
                  <a:cubicBezTo>
                    <a:pt x="1" y="6473"/>
                    <a:pt x="435" y="6874"/>
                    <a:pt x="935" y="6874"/>
                  </a:cubicBezTo>
                  <a:cubicBezTo>
                    <a:pt x="1402" y="6874"/>
                    <a:pt x="1802" y="6473"/>
                    <a:pt x="1836" y="6006"/>
                  </a:cubicBezTo>
                  <a:lnTo>
                    <a:pt x="1836" y="903"/>
                  </a:lnTo>
                  <a:cubicBezTo>
                    <a:pt x="1836" y="421"/>
                    <a:pt x="1433" y="0"/>
                    <a:pt x="986" y="0"/>
                  </a:cubicBezTo>
                  <a:cubicBezTo>
                    <a:pt x="969" y="0"/>
                    <a:pt x="952" y="1"/>
                    <a:pt x="935" y="2"/>
                  </a:cubicBezTo>
                  <a:cubicBezTo>
                    <a:pt x="915" y="1"/>
                    <a:pt x="896" y="0"/>
                    <a:pt x="87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5;p24">
              <a:extLst>
                <a:ext uri="{FF2B5EF4-FFF2-40B4-BE49-F238E27FC236}">
                  <a16:creationId xmlns:a16="http://schemas.microsoft.com/office/drawing/2014/main" id="{D0D0B281-67B1-41A0-A27D-C659EA9A0F3C}"/>
                </a:ext>
              </a:extLst>
            </p:cNvPr>
            <p:cNvSpPr/>
            <p:nvPr/>
          </p:nvSpPr>
          <p:spPr>
            <a:xfrm>
              <a:off x="1809251" y="2015466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30989" y="834"/>
                  </a:lnTo>
                  <a:cubicBezTo>
                    <a:pt x="31556" y="834"/>
                    <a:pt x="31556" y="0"/>
                    <a:pt x="30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6;p24">
              <a:extLst>
                <a:ext uri="{FF2B5EF4-FFF2-40B4-BE49-F238E27FC236}">
                  <a16:creationId xmlns:a16="http://schemas.microsoft.com/office/drawing/2014/main" id="{071F6B8C-B73F-4757-AFC6-7FBD3E28949F}"/>
                </a:ext>
              </a:extLst>
            </p:cNvPr>
            <p:cNvSpPr/>
            <p:nvPr/>
          </p:nvSpPr>
          <p:spPr>
            <a:xfrm>
              <a:off x="1709085" y="2194171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1023" y="835"/>
                  </a:lnTo>
                  <a:cubicBezTo>
                    <a:pt x="31557" y="835"/>
                    <a:pt x="31557" y="1"/>
                    <a:pt x="3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77;p24">
              <a:extLst>
                <a:ext uri="{FF2B5EF4-FFF2-40B4-BE49-F238E27FC236}">
                  <a16:creationId xmlns:a16="http://schemas.microsoft.com/office/drawing/2014/main" id="{AA609324-5B7B-4817-B307-4747268878A9}"/>
                </a:ext>
              </a:extLst>
            </p:cNvPr>
            <p:cNvSpPr/>
            <p:nvPr/>
          </p:nvSpPr>
          <p:spPr>
            <a:xfrm>
              <a:off x="1709085" y="2059975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8;p24">
              <a:extLst>
                <a:ext uri="{FF2B5EF4-FFF2-40B4-BE49-F238E27FC236}">
                  <a16:creationId xmlns:a16="http://schemas.microsoft.com/office/drawing/2014/main" id="{43BFAF47-C367-4946-A9DF-9FB289321688}"/>
                </a:ext>
              </a:extLst>
            </p:cNvPr>
            <p:cNvSpPr/>
            <p:nvPr/>
          </p:nvSpPr>
          <p:spPr>
            <a:xfrm>
              <a:off x="1709085" y="2104485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6093" y="835"/>
                  </a:lnTo>
                  <a:cubicBezTo>
                    <a:pt x="36660" y="835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79;p24">
              <a:extLst>
                <a:ext uri="{FF2B5EF4-FFF2-40B4-BE49-F238E27FC236}">
                  <a16:creationId xmlns:a16="http://schemas.microsoft.com/office/drawing/2014/main" id="{5A2666FF-D399-4FC6-A8C8-E4A1C0792AA3}"/>
                </a:ext>
              </a:extLst>
            </p:cNvPr>
            <p:cNvSpPr/>
            <p:nvPr/>
          </p:nvSpPr>
          <p:spPr>
            <a:xfrm>
              <a:off x="1709085" y="2149014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80;p24">
              <a:extLst>
                <a:ext uri="{FF2B5EF4-FFF2-40B4-BE49-F238E27FC236}">
                  <a16:creationId xmlns:a16="http://schemas.microsoft.com/office/drawing/2014/main" id="{BF47B3C7-3893-418E-87B7-8734A4BC6C75}"/>
                </a:ext>
              </a:extLst>
            </p:cNvPr>
            <p:cNvSpPr/>
            <p:nvPr/>
          </p:nvSpPr>
          <p:spPr>
            <a:xfrm>
              <a:off x="1717602" y="1639039"/>
              <a:ext cx="699828" cy="261228"/>
            </a:xfrm>
            <a:custGeom>
              <a:avLst/>
              <a:gdLst/>
              <a:ahLst/>
              <a:cxnLst/>
              <a:rect l="l" t="t" r="r" b="b"/>
              <a:pathLst>
                <a:path w="35660" h="13311" extrusionOk="0">
                  <a:moveTo>
                    <a:pt x="0" y="1"/>
                  </a:moveTo>
                  <a:lnTo>
                    <a:pt x="0" y="13310"/>
                  </a:lnTo>
                  <a:lnTo>
                    <a:pt x="35659" y="13310"/>
                  </a:lnTo>
                  <a:lnTo>
                    <a:pt x="35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81;p24">
              <a:extLst>
                <a:ext uri="{FF2B5EF4-FFF2-40B4-BE49-F238E27FC236}">
                  <a16:creationId xmlns:a16="http://schemas.microsoft.com/office/drawing/2014/main" id="{313E623E-4FCB-41D0-9191-ED54DE614877}"/>
                </a:ext>
              </a:extLst>
            </p:cNvPr>
            <p:cNvSpPr/>
            <p:nvPr/>
          </p:nvSpPr>
          <p:spPr>
            <a:xfrm>
              <a:off x="1717602" y="1639039"/>
              <a:ext cx="699828" cy="219329"/>
            </a:xfrm>
            <a:custGeom>
              <a:avLst/>
              <a:gdLst/>
              <a:ahLst/>
              <a:cxnLst/>
              <a:rect l="l" t="t" r="r" b="b"/>
              <a:pathLst>
                <a:path w="35660" h="11176" extrusionOk="0">
                  <a:moveTo>
                    <a:pt x="0" y="1"/>
                  </a:moveTo>
                  <a:lnTo>
                    <a:pt x="0" y="11176"/>
                  </a:lnTo>
                  <a:lnTo>
                    <a:pt x="1001" y="11176"/>
                  </a:lnTo>
                  <a:lnTo>
                    <a:pt x="1001" y="8740"/>
                  </a:lnTo>
                  <a:lnTo>
                    <a:pt x="2102" y="8740"/>
                  </a:lnTo>
                  <a:lnTo>
                    <a:pt x="2102" y="3970"/>
                  </a:lnTo>
                  <a:lnTo>
                    <a:pt x="3670" y="3970"/>
                  </a:lnTo>
                  <a:lnTo>
                    <a:pt x="3670" y="6906"/>
                  </a:lnTo>
                  <a:lnTo>
                    <a:pt x="5804" y="6906"/>
                  </a:lnTo>
                  <a:lnTo>
                    <a:pt x="5804" y="10842"/>
                  </a:lnTo>
                  <a:lnTo>
                    <a:pt x="8373" y="10842"/>
                  </a:lnTo>
                  <a:lnTo>
                    <a:pt x="8373" y="8107"/>
                  </a:lnTo>
                  <a:lnTo>
                    <a:pt x="10474" y="8107"/>
                  </a:lnTo>
                  <a:lnTo>
                    <a:pt x="11875" y="6706"/>
                  </a:lnTo>
                  <a:lnTo>
                    <a:pt x="11875" y="3470"/>
                  </a:lnTo>
                  <a:lnTo>
                    <a:pt x="12743" y="3470"/>
                  </a:lnTo>
                  <a:lnTo>
                    <a:pt x="12743" y="8107"/>
                  </a:lnTo>
                  <a:lnTo>
                    <a:pt x="14878" y="8107"/>
                  </a:lnTo>
                  <a:lnTo>
                    <a:pt x="14878" y="9741"/>
                  </a:lnTo>
                  <a:lnTo>
                    <a:pt x="17113" y="9741"/>
                  </a:lnTo>
                  <a:lnTo>
                    <a:pt x="17113" y="1335"/>
                  </a:lnTo>
                  <a:lnTo>
                    <a:pt x="17713" y="701"/>
                  </a:lnTo>
                  <a:lnTo>
                    <a:pt x="17713" y="3036"/>
                  </a:lnTo>
                  <a:lnTo>
                    <a:pt x="19147" y="3036"/>
                  </a:lnTo>
                  <a:lnTo>
                    <a:pt x="19147" y="4070"/>
                  </a:lnTo>
                  <a:lnTo>
                    <a:pt x="20515" y="5438"/>
                  </a:lnTo>
                  <a:lnTo>
                    <a:pt x="20515" y="7906"/>
                  </a:lnTo>
                  <a:lnTo>
                    <a:pt x="22483" y="7906"/>
                  </a:lnTo>
                  <a:lnTo>
                    <a:pt x="22483" y="5938"/>
                  </a:lnTo>
                  <a:lnTo>
                    <a:pt x="27587" y="5938"/>
                  </a:lnTo>
                  <a:lnTo>
                    <a:pt x="27587" y="4504"/>
                  </a:lnTo>
                  <a:lnTo>
                    <a:pt x="28754" y="4504"/>
                  </a:lnTo>
                  <a:lnTo>
                    <a:pt x="28754" y="1936"/>
                  </a:lnTo>
                  <a:lnTo>
                    <a:pt x="29154" y="1936"/>
                  </a:lnTo>
                  <a:lnTo>
                    <a:pt x="29154" y="5938"/>
                  </a:lnTo>
                  <a:lnTo>
                    <a:pt x="29788" y="5938"/>
                  </a:lnTo>
                  <a:lnTo>
                    <a:pt x="31289" y="4471"/>
                  </a:lnTo>
                  <a:lnTo>
                    <a:pt x="32657" y="4471"/>
                  </a:lnTo>
                  <a:lnTo>
                    <a:pt x="32657" y="3136"/>
                  </a:lnTo>
                  <a:lnTo>
                    <a:pt x="33357" y="3136"/>
                  </a:lnTo>
                  <a:lnTo>
                    <a:pt x="33357" y="4504"/>
                  </a:lnTo>
                  <a:lnTo>
                    <a:pt x="34258" y="4504"/>
                  </a:lnTo>
                  <a:lnTo>
                    <a:pt x="34258" y="10008"/>
                  </a:lnTo>
                  <a:lnTo>
                    <a:pt x="35259" y="10008"/>
                  </a:lnTo>
                  <a:lnTo>
                    <a:pt x="35259" y="7239"/>
                  </a:lnTo>
                  <a:lnTo>
                    <a:pt x="35659" y="7273"/>
                  </a:lnTo>
                  <a:lnTo>
                    <a:pt x="35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82;p24">
              <a:extLst>
                <a:ext uri="{FF2B5EF4-FFF2-40B4-BE49-F238E27FC236}">
                  <a16:creationId xmlns:a16="http://schemas.microsoft.com/office/drawing/2014/main" id="{28CDDE6F-D46F-4B34-A2A8-BCF9BF937D16}"/>
                </a:ext>
              </a:extLst>
            </p:cNvPr>
            <p:cNvSpPr/>
            <p:nvPr/>
          </p:nvSpPr>
          <p:spPr>
            <a:xfrm>
              <a:off x="2218393" y="1925112"/>
              <a:ext cx="210164" cy="16387"/>
            </a:xfrm>
            <a:custGeom>
              <a:avLst/>
              <a:gdLst/>
              <a:ahLst/>
              <a:cxnLst/>
              <a:rect l="l" t="t" r="r" b="b"/>
              <a:pathLst>
                <a:path w="10709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10141" y="835"/>
                  </a:lnTo>
                  <a:cubicBezTo>
                    <a:pt x="10708" y="835"/>
                    <a:pt x="10708" y="1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83;p24">
              <a:extLst>
                <a:ext uri="{FF2B5EF4-FFF2-40B4-BE49-F238E27FC236}">
                  <a16:creationId xmlns:a16="http://schemas.microsoft.com/office/drawing/2014/main" id="{FC1ED6B8-AC8F-465B-A442-8F067C9572CE}"/>
                </a:ext>
              </a:extLst>
            </p:cNvPr>
            <p:cNvSpPr/>
            <p:nvPr/>
          </p:nvSpPr>
          <p:spPr>
            <a:xfrm>
              <a:off x="2486784" y="1839331"/>
              <a:ext cx="36031" cy="134902"/>
            </a:xfrm>
            <a:custGeom>
              <a:avLst/>
              <a:gdLst/>
              <a:ahLst/>
              <a:cxnLst/>
              <a:rect l="l" t="t" r="r" b="b"/>
              <a:pathLst>
                <a:path w="1836" h="6874" extrusionOk="0">
                  <a:moveTo>
                    <a:pt x="877" y="0"/>
                  </a:moveTo>
                  <a:cubicBezTo>
                    <a:pt x="404" y="0"/>
                    <a:pt x="33" y="389"/>
                    <a:pt x="1" y="869"/>
                  </a:cubicBezTo>
                  <a:lnTo>
                    <a:pt x="1" y="5973"/>
                  </a:lnTo>
                  <a:cubicBezTo>
                    <a:pt x="1" y="6473"/>
                    <a:pt x="435" y="6874"/>
                    <a:pt x="935" y="6874"/>
                  </a:cubicBezTo>
                  <a:cubicBezTo>
                    <a:pt x="1402" y="6874"/>
                    <a:pt x="1802" y="6473"/>
                    <a:pt x="1836" y="6006"/>
                  </a:cubicBezTo>
                  <a:lnTo>
                    <a:pt x="1836" y="903"/>
                  </a:lnTo>
                  <a:cubicBezTo>
                    <a:pt x="1836" y="421"/>
                    <a:pt x="1433" y="0"/>
                    <a:pt x="986" y="0"/>
                  </a:cubicBezTo>
                  <a:cubicBezTo>
                    <a:pt x="969" y="0"/>
                    <a:pt x="952" y="1"/>
                    <a:pt x="935" y="2"/>
                  </a:cubicBezTo>
                  <a:cubicBezTo>
                    <a:pt x="915" y="1"/>
                    <a:pt x="896" y="0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84;p24">
              <a:extLst>
                <a:ext uri="{FF2B5EF4-FFF2-40B4-BE49-F238E27FC236}">
                  <a16:creationId xmlns:a16="http://schemas.microsoft.com/office/drawing/2014/main" id="{AD4462AD-D653-4D2E-A204-1CB5CF176295}"/>
                </a:ext>
              </a:extLst>
            </p:cNvPr>
            <p:cNvSpPr/>
            <p:nvPr/>
          </p:nvSpPr>
          <p:spPr>
            <a:xfrm>
              <a:off x="624352" y="1518600"/>
              <a:ext cx="871998" cy="1222225"/>
            </a:xfrm>
            <a:custGeom>
              <a:avLst/>
              <a:gdLst/>
              <a:ahLst/>
              <a:cxnLst/>
              <a:rect l="l" t="t" r="r" b="b"/>
              <a:pathLst>
                <a:path w="44433" h="62279" extrusionOk="0">
                  <a:moveTo>
                    <a:pt x="1335" y="0"/>
                  </a:moveTo>
                  <a:cubicBezTo>
                    <a:pt x="601" y="0"/>
                    <a:pt x="1" y="601"/>
                    <a:pt x="1" y="1368"/>
                  </a:cubicBezTo>
                  <a:lnTo>
                    <a:pt x="1" y="60944"/>
                  </a:lnTo>
                  <a:cubicBezTo>
                    <a:pt x="1" y="61678"/>
                    <a:pt x="601" y="62278"/>
                    <a:pt x="1335" y="62278"/>
                  </a:cubicBezTo>
                  <a:lnTo>
                    <a:pt x="35726" y="62278"/>
                  </a:lnTo>
                  <a:lnTo>
                    <a:pt x="44433" y="53572"/>
                  </a:lnTo>
                  <a:lnTo>
                    <a:pt x="44433" y="1368"/>
                  </a:lnTo>
                  <a:cubicBezTo>
                    <a:pt x="44433" y="601"/>
                    <a:pt x="43832" y="0"/>
                    <a:pt x="43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85;p24">
              <a:extLst>
                <a:ext uri="{FF2B5EF4-FFF2-40B4-BE49-F238E27FC236}">
                  <a16:creationId xmlns:a16="http://schemas.microsoft.com/office/drawing/2014/main" id="{ED69848F-FEF9-4C04-9B32-8DF5BF0720C6}"/>
                </a:ext>
              </a:extLst>
            </p:cNvPr>
            <p:cNvSpPr/>
            <p:nvPr/>
          </p:nvSpPr>
          <p:spPr>
            <a:xfrm>
              <a:off x="624352" y="1589957"/>
              <a:ext cx="871998" cy="1150869"/>
            </a:xfrm>
            <a:custGeom>
              <a:avLst/>
              <a:gdLst/>
              <a:ahLst/>
              <a:cxnLst/>
              <a:rect l="l" t="t" r="r" b="b"/>
              <a:pathLst>
                <a:path w="44433" h="58643" extrusionOk="0">
                  <a:moveTo>
                    <a:pt x="1" y="0"/>
                  </a:moveTo>
                  <a:lnTo>
                    <a:pt x="1" y="57308"/>
                  </a:lnTo>
                  <a:cubicBezTo>
                    <a:pt x="1" y="58042"/>
                    <a:pt x="601" y="58642"/>
                    <a:pt x="1335" y="58642"/>
                  </a:cubicBezTo>
                  <a:lnTo>
                    <a:pt x="35726" y="58642"/>
                  </a:lnTo>
                  <a:lnTo>
                    <a:pt x="44433" y="49936"/>
                  </a:lnTo>
                  <a:lnTo>
                    <a:pt x="44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86;p24">
              <a:extLst>
                <a:ext uri="{FF2B5EF4-FFF2-40B4-BE49-F238E27FC236}">
                  <a16:creationId xmlns:a16="http://schemas.microsoft.com/office/drawing/2014/main" id="{212B333B-9126-44F3-A91C-50F0B2079067}"/>
                </a:ext>
              </a:extLst>
            </p:cNvPr>
            <p:cNvSpPr/>
            <p:nvPr/>
          </p:nvSpPr>
          <p:spPr>
            <a:xfrm>
              <a:off x="1443971" y="1538892"/>
              <a:ext cx="30124" cy="25356"/>
            </a:xfrm>
            <a:custGeom>
              <a:avLst/>
              <a:gdLst/>
              <a:ahLst/>
              <a:cxnLst/>
              <a:rect l="l" t="t" r="r" b="b"/>
              <a:pathLst>
                <a:path w="1535" h="1292" extrusionOk="0">
                  <a:moveTo>
                    <a:pt x="867" y="0"/>
                  </a:moveTo>
                  <a:cubicBezTo>
                    <a:pt x="300" y="0"/>
                    <a:pt x="0" y="701"/>
                    <a:pt x="400" y="1101"/>
                  </a:cubicBezTo>
                  <a:cubicBezTo>
                    <a:pt x="542" y="1232"/>
                    <a:pt x="712" y="1291"/>
                    <a:pt x="877" y="1291"/>
                  </a:cubicBezTo>
                  <a:cubicBezTo>
                    <a:pt x="1217" y="1291"/>
                    <a:pt x="1534" y="1038"/>
                    <a:pt x="1534" y="634"/>
                  </a:cubicBezTo>
                  <a:cubicBezTo>
                    <a:pt x="1534" y="267"/>
                    <a:pt x="1234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87;p24">
              <a:extLst>
                <a:ext uri="{FF2B5EF4-FFF2-40B4-BE49-F238E27FC236}">
                  <a16:creationId xmlns:a16="http://schemas.microsoft.com/office/drawing/2014/main" id="{51F1D323-0B2E-4C31-8173-9D2FE1F38876}"/>
                </a:ext>
              </a:extLst>
            </p:cNvPr>
            <p:cNvSpPr/>
            <p:nvPr/>
          </p:nvSpPr>
          <p:spPr>
            <a:xfrm>
              <a:off x="1394869" y="1538892"/>
              <a:ext cx="30124" cy="25356"/>
            </a:xfrm>
            <a:custGeom>
              <a:avLst/>
              <a:gdLst/>
              <a:ahLst/>
              <a:cxnLst/>
              <a:rect l="l" t="t" r="r" b="b"/>
              <a:pathLst>
                <a:path w="1535" h="1292" extrusionOk="0">
                  <a:moveTo>
                    <a:pt x="868" y="0"/>
                  </a:moveTo>
                  <a:cubicBezTo>
                    <a:pt x="300" y="0"/>
                    <a:pt x="0" y="701"/>
                    <a:pt x="401" y="1101"/>
                  </a:cubicBezTo>
                  <a:cubicBezTo>
                    <a:pt x="542" y="1232"/>
                    <a:pt x="712" y="1291"/>
                    <a:pt x="877" y="1291"/>
                  </a:cubicBezTo>
                  <a:cubicBezTo>
                    <a:pt x="1217" y="1291"/>
                    <a:pt x="1535" y="1038"/>
                    <a:pt x="1535" y="634"/>
                  </a:cubicBezTo>
                  <a:cubicBezTo>
                    <a:pt x="1535" y="267"/>
                    <a:pt x="1234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88;p24">
              <a:extLst>
                <a:ext uri="{FF2B5EF4-FFF2-40B4-BE49-F238E27FC236}">
                  <a16:creationId xmlns:a16="http://schemas.microsoft.com/office/drawing/2014/main" id="{14B19BAD-EF00-4B75-B4CC-AD3EF62613C5}"/>
                </a:ext>
              </a:extLst>
            </p:cNvPr>
            <p:cNvSpPr/>
            <p:nvPr/>
          </p:nvSpPr>
          <p:spPr>
            <a:xfrm>
              <a:off x="1346415" y="1538892"/>
              <a:ext cx="30144" cy="25356"/>
            </a:xfrm>
            <a:custGeom>
              <a:avLst/>
              <a:gdLst/>
              <a:ahLst/>
              <a:cxnLst/>
              <a:rect l="l" t="t" r="r" b="b"/>
              <a:pathLst>
                <a:path w="1536" h="1292" extrusionOk="0">
                  <a:moveTo>
                    <a:pt x="868" y="0"/>
                  </a:moveTo>
                  <a:cubicBezTo>
                    <a:pt x="301" y="0"/>
                    <a:pt x="1" y="701"/>
                    <a:pt x="401" y="1101"/>
                  </a:cubicBezTo>
                  <a:cubicBezTo>
                    <a:pt x="543" y="1232"/>
                    <a:pt x="713" y="1291"/>
                    <a:pt x="878" y="1291"/>
                  </a:cubicBezTo>
                  <a:cubicBezTo>
                    <a:pt x="1218" y="1291"/>
                    <a:pt x="1535" y="1038"/>
                    <a:pt x="1535" y="634"/>
                  </a:cubicBezTo>
                  <a:cubicBezTo>
                    <a:pt x="1535" y="267"/>
                    <a:pt x="12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89;p24">
              <a:extLst>
                <a:ext uri="{FF2B5EF4-FFF2-40B4-BE49-F238E27FC236}">
                  <a16:creationId xmlns:a16="http://schemas.microsoft.com/office/drawing/2014/main" id="{77CFEC48-5AD2-4164-9138-401AFD6FC59B}"/>
                </a:ext>
              </a:extLst>
            </p:cNvPr>
            <p:cNvSpPr/>
            <p:nvPr/>
          </p:nvSpPr>
          <p:spPr>
            <a:xfrm>
              <a:off x="676084" y="1656721"/>
              <a:ext cx="166950" cy="16387"/>
            </a:xfrm>
            <a:custGeom>
              <a:avLst/>
              <a:gdLst/>
              <a:ahLst/>
              <a:cxnLst/>
              <a:rect l="l" t="t" r="r" b="b"/>
              <a:pathLst>
                <a:path w="8507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7972" y="834"/>
                  </a:lnTo>
                  <a:cubicBezTo>
                    <a:pt x="8506" y="834"/>
                    <a:pt x="8506" y="0"/>
                    <a:pt x="7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90;p24">
              <a:extLst>
                <a:ext uri="{FF2B5EF4-FFF2-40B4-BE49-F238E27FC236}">
                  <a16:creationId xmlns:a16="http://schemas.microsoft.com/office/drawing/2014/main" id="{4D69A967-82EE-4EF3-99C9-D9EF90099BA5}"/>
                </a:ext>
              </a:extLst>
            </p:cNvPr>
            <p:cNvSpPr/>
            <p:nvPr/>
          </p:nvSpPr>
          <p:spPr>
            <a:xfrm>
              <a:off x="676731" y="1701898"/>
              <a:ext cx="235029" cy="16387"/>
            </a:xfrm>
            <a:custGeom>
              <a:avLst/>
              <a:gdLst/>
              <a:ahLst/>
              <a:cxnLst/>
              <a:rect l="l" t="t" r="r" b="b"/>
              <a:pathLst>
                <a:path w="11976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lnTo>
                    <a:pt x="11442" y="834"/>
                  </a:lnTo>
                  <a:cubicBezTo>
                    <a:pt x="11976" y="834"/>
                    <a:pt x="11976" y="0"/>
                    <a:pt x="11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91;p24">
              <a:extLst>
                <a:ext uri="{FF2B5EF4-FFF2-40B4-BE49-F238E27FC236}">
                  <a16:creationId xmlns:a16="http://schemas.microsoft.com/office/drawing/2014/main" id="{60B1880B-02B0-4214-871C-91461BC22309}"/>
                </a:ext>
              </a:extLst>
            </p:cNvPr>
            <p:cNvSpPr/>
            <p:nvPr/>
          </p:nvSpPr>
          <p:spPr>
            <a:xfrm>
              <a:off x="676084" y="1746407"/>
              <a:ext cx="169560" cy="16387"/>
            </a:xfrm>
            <a:custGeom>
              <a:avLst/>
              <a:gdLst/>
              <a:ahLst/>
              <a:cxnLst/>
              <a:rect l="l" t="t" r="r" b="b"/>
              <a:pathLst>
                <a:path w="8640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8073" y="834"/>
                  </a:lnTo>
                  <a:cubicBezTo>
                    <a:pt x="8640" y="834"/>
                    <a:pt x="8640" y="0"/>
                    <a:pt x="8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92;p24">
              <a:extLst>
                <a:ext uri="{FF2B5EF4-FFF2-40B4-BE49-F238E27FC236}">
                  <a16:creationId xmlns:a16="http://schemas.microsoft.com/office/drawing/2014/main" id="{600243B2-C96A-4C60-8DB0-8F29060000BD}"/>
                </a:ext>
              </a:extLst>
            </p:cNvPr>
            <p:cNvSpPr/>
            <p:nvPr/>
          </p:nvSpPr>
          <p:spPr>
            <a:xfrm>
              <a:off x="776230" y="2478282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0990" y="835"/>
                  </a:lnTo>
                  <a:cubicBezTo>
                    <a:pt x="31557" y="835"/>
                    <a:pt x="31557" y="1"/>
                    <a:pt x="30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93;p24">
              <a:extLst>
                <a:ext uri="{FF2B5EF4-FFF2-40B4-BE49-F238E27FC236}">
                  <a16:creationId xmlns:a16="http://schemas.microsoft.com/office/drawing/2014/main" id="{5577A377-51B0-4FDB-B9F7-EA2B606A2A99}"/>
                </a:ext>
              </a:extLst>
            </p:cNvPr>
            <p:cNvSpPr/>
            <p:nvPr/>
          </p:nvSpPr>
          <p:spPr>
            <a:xfrm>
              <a:off x="676084" y="2523459"/>
              <a:ext cx="392147" cy="16387"/>
            </a:xfrm>
            <a:custGeom>
              <a:avLst/>
              <a:gdLst/>
              <a:ahLst/>
              <a:cxnLst/>
              <a:rect l="l" t="t" r="r" b="b"/>
              <a:pathLst>
                <a:path w="19982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19414" y="834"/>
                  </a:lnTo>
                  <a:cubicBezTo>
                    <a:pt x="19981" y="834"/>
                    <a:pt x="19981" y="0"/>
                    <a:pt x="19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94;p24">
              <a:extLst>
                <a:ext uri="{FF2B5EF4-FFF2-40B4-BE49-F238E27FC236}">
                  <a16:creationId xmlns:a16="http://schemas.microsoft.com/office/drawing/2014/main" id="{B8A616D7-944D-4E7B-BC3D-5C759D173166}"/>
                </a:ext>
              </a:extLst>
            </p:cNvPr>
            <p:cNvSpPr/>
            <p:nvPr/>
          </p:nvSpPr>
          <p:spPr>
            <a:xfrm>
              <a:off x="1325475" y="2569931"/>
              <a:ext cx="170875" cy="170894"/>
            </a:xfrm>
            <a:custGeom>
              <a:avLst/>
              <a:gdLst/>
              <a:ahLst/>
              <a:cxnLst/>
              <a:rect l="l" t="t" r="r" b="b"/>
              <a:pathLst>
                <a:path w="8707" h="8708" extrusionOk="0">
                  <a:moveTo>
                    <a:pt x="0" y="1"/>
                  </a:moveTo>
                  <a:lnTo>
                    <a:pt x="0" y="8707"/>
                  </a:lnTo>
                  <a:lnTo>
                    <a:pt x="87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95;p24">
              <a:extLst>
                <a:ext uri="{FF2B5EF4-FFF2-40B4-BE49-F238E27FC236}">
                  <a16:creationId xmlns:a16="http://schemas.microsoft.com/office/drawing/2014/main" id="{AB81D807-C394-4684-BF65-89B907336D08}"/>
                </a:ext>
              </a:extLst>
            </p:cNvPr>
            <p:cNvSpPr/>
            <p:nvPr/>
          </p:nvSpPr>
          <p:spPr>
            <a:xfrm>
              <a:off x="1447896" y="1589957"/>
              <a:ext cx="48454" cy="979994"/>
            </a:xfrm>
            <a:custGeom>
              <a:avLst/>
              <a:gdLst/>
              <a:ahLst/>
              <a:cxnLst/>
              <a:rect l="l" t="t" r="r" b="b"/>
              <a:pathLst>
                <a:path w="2469" h="49936" extrusionOk="0">
                  <a:moveTo>
                    <a:pt x="0" y="0"/>
                  </a:moveTo>
                  <a:lnTo>
                    <a:pt x="0" y="49936"/>
                  </a:lnTo>
                  <a:lnTo>
                    <a:pt x="2469" y="499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96;p24">
              <a:extLst>
                <a:ext uri="{FF2B5EF4-FFF2-40B4-BE49-F238E27FC236}">
                  <a16:creationId xmlns:a16="http://schemas.microsoft.com/office/drawing/2014/main" id="{9053C7BA-8F7C-4970-996F-4B63D3890EB0}"/>
                </a:ext>
              </a:extLst>
            </p:cNvPr>
            <p:cNvSpPr/>
            <p:nvPr/>
          </p:nvSpPr>
          <p:spPr>
            <a:xfrm>
              <a:off x="1454431" y="2367656"/>
              <a:ext cx="35384" cy="135530"/>
            </a:xfrm>
            <a:custGeom>
              <a:avLst/>
              <a:gdLst/>
              <a:ahLst/>
              <a:cxnLst/>
              <a:rect l="l" t="t" r="r" b="b"/>
              <a:pathLst>
                <a:path w="1803" h="6906" extrusionOk="0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lnTo>
                    <a:pt x="1" y="6005"/>
                  </a:lnTo>
                  <a:cubicBezTo>
                    <a:pt x="1" y="6505"/>
                    <a:pt x="401" y="6905"/>
                    <a:pt x="901" y="6905"/>
                  </a:cubicBezTo>
                  <a:cubicBezTo>
                    <a:pt x="1402" y="6905"/>
                    <a:pt x="1802" y="6505"/>
                    <a:pt x="1802" y="6005"/>
                  </a:cubicBezTo>
                  <a:lnTo>
                    <a:pt x="1802" y="901"/>
                  </a:lnTo>
                  <a:cubicBezTo>
                    <a:pt x="1802" y="401"/>
                    <a:pt x="1402" y="0"/>
                    <a:pt x="9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97;p24">
              <a:extLst>
                <a:ext uri="{FF2B5EF4-FFF2-40B4-BE49-F238E27FC236}">
                  <a16:creationId xmlns:a16="http://schemas.microsoft.com/office/drawing/2014/main" id="{BD82A543-3907-4799-87EE-E51A6CE5A64E}"/>
                </a:ext>
              </a:extLst>
            </p:cNvPr>
            <p:cNvSpPr/>
            <p:nvPr/>
          </p:nvSpPr>
          <p:spPr>
            <a:xfrm>
              <a:off x="1261321" y="1656721"/>
              <a:ext cx="134215" cy="16387"/>
            </a:xfrm>
            <a:custGeom>
              <a:avLst/>
              <a:gdLst/>
              <a:ahLst/>
              <a:cxnLst/>
              <a:rect l="l" t="t" r="r" b="b"/>
              <a:pathLst>
                <a:path w="6839" h="835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lnTo>
                    <a:pt x="6272" y="834"/>
                  </a:lnTo>
                  <a:cubicBezTo>
                    <a:pt x="6839" y="834"/>
                    <a:pt x="6839" y="0"/>
                    <a:pt x="62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98;p24">
              <a:extLst>
                <a:ext uri="{FF2B5EF4-FFF2-40B4-BE49-F238E27FC236}">
                  <a16:creationId xmlns:a16="http://schemas.microsoft.com/office/drawing/2014/main" id="{75DE596B-F78E-425E-B71C-6FD276B4D7AB}"/>
                </a:ext>
              </a:extLst>
            </p:cNvPr>
            <p:cNvSpPr/>
            <p:nvPr/>
          </p:nvSpPr>
          <p:spPr>
            <a:xfrm>
              <a:off x="1315662" y="1701898"/>
              <a:ext cx="79874" cy="16387"/>
            </a:xfrm>
            <a:custGeom>
              <a:avLst/>
              <a:gdLst/>
              <a:ahLst/>
              <a:cxnLst/>
              <a:rect l="l" t="t" r="r" b="b"/>
              <a:pathLst>
                <a:path w="4070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3503" y="834"/>
                  </a:lnTo>
                  <a:cubicBezTo>
                    <a:pt x="4070" y="834"/>
                    <a:pt x="4070" y="0"/>
                    <a:pt x="350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99;p24">
              <a:extLst>
                <a:ext uri="{FF2B5EF4-FFF2-40B4-BE49-F238E27FC236}">
                  <a16:creationId xmlns:a16="http://schemas.microsoft.com/office/drawing/2014/main" id="{AFEF0FFF-6D21-415F-A614-BA01951E3EC1}"/>
                </a:ext>
              </a:extLst>
            </p:cNvPr>
            <p:cNvSpPr/>
            <p:nvPr/>
          </p:nvSpPr>
          <p:spPr>
            <a:xfrm>
              <a:off x="776230" y="1864903"/>
              <a:ext cx="619306" cy="16367"/>
            </a:xfrm>
            <a:custGeom>
              <a:avLst/>
              <a:gdLst/>
              <a:ahLst/>
              <a:cxnLst/>
              <a:rect l="l" t="t" r="r" b="b"/>
              <a:pathLst>
                <a:path w="31557" h="834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0990" y="834"/>
                  </a:lnTo>
                  <a:cubicBezTo>
                    <a:pt x="31557" y="834"/>
                    <a:pt x="31557" y="0"/>
                    <a:pt x="3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00;p24">
              <a:extLst>
                <a:ext uri="{FF2B5EF4-FFF2-40B4-BE49-F238E27FC236}">
                  <a16:creationId xmlns:a16="http://schemas.microsoft.com/office/drawing/2014/main" id="{9832AE31-E176-4568-88CE-03E992A8CC53}"/>
                </a:ext>
              </a:extLst>
            </p:cNvPr>
            <p:cNvSpPr/>
            <p:nvPr/>
          </p:nvSpPr>
          <p:spPr>
            <a:xfrm>
              <a:off x="676084" y="1909412"/>
              <a:ext cx="719453" cy="16387"/>
            </a:xfrm>
            <a:custGeom>
              <a:avLst/>
              <a:gdLst/>
              <a:ahLst/>
              <a:cxnLst/>
              <a:rect l="l" t="t" r="r" b="b"/>
              <a:pathLst>
                <a:path w="36660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01;p24">
              <a:extLst>
                <a:ext uri="{FF2B5EF4-FFF2-40B4-BE49-F238E27FC236}">
                  <a16:creationId xmlns:a16="http://schemas.microsoft.com/office/drawing/2014/main" id="{863FC2D4-F8D8-4609-91A7-7DAB7298F079}"/>
                </a:ext>
              </a:extLst>
            </p:cNvPr>
            <p:cNvSpPr/>
            <p:nvPr/>
          </p:nvSpPr>
          <p:spPr>
            <a:xfrm>
              <a:off x="676084" y="1953922"/>
              <a:ext cx="310310" cy="16387"/>
            </a:xfrm>
            <a:custGeom>
              <a:avLst/>
              <a:gdLst/>
              <a:ahLst/>
              <a:cxnLst/>
              <a:rect l="l" t="t" r="r" b="b"/>
              <a:pathLst>
                <a:path w="15812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lnTo>
                    <a:pt x="15244" y="835"/>
                  </a:lnTo>
                  <a:cubicBezTo>
                    <a:pt x="15811" y="835"/>
                    <a:pt x="15811" y="1"/>
                    <a:pt x="15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02;p24">
              <a:extLst>
                <a:ext uri="{FF2B5EF4-FFF2-40B4-BE49-F238E27FC236}">
                  <a16:creationId xmlns:a16="http://schemas.microsoft.com/office/drawing/2014/main" id="{6735F18A-A5D1-4A6D-974E-E1C3C708A715}"/>
                </a:ext>
              </a:extLst>
            </p:cNvPr>
            <p:cNvSpPr/>
            <p:nvPr/>
          </p:nvSpPr>
          <p:spPr>
            <a:xfrm>
              <a:off x="803077" y="2029871"/>
              <a:ext cx="274318" cy="73339"/>
            </a:xfrm>
            <a:custGeom>
              <a:avLst/>
              <a:gdLst/>
              <a:ahLst/>
              <a:cxnLst/>
              <a:rect l="l" t="t" r="r" b="b"/>
              <a:pathLst>
                <a:path w="13978" h="3737" extrusionOk="0">
                  <a:moveTo>
                    <a:pt x="0" y="0"/>
                  </a:moveTo>
                  <a:lnTo>
                    <a:pt x="0" y="3736"/>
                  </a:lnTo>
                  <a:lnTo>
                    <a:pt x="13977" y="3736"/>
                  </a:lnTo>
                  <a:lnTo>
                    <a:pt x="13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03;p24">
              <a:extLst>
                <a:ext uri="{FF2B5EF4-FFF2-40B4-BE49-F238E27FC236}">
                  <a16:creationId xmlns:a16="http://schemas.microsoft.com/office/drawing/2014/main" id="{B631EF30-EEB7-424D-8D19-317792051201}"/>
                </a:ext>
              </a:extLst>
            </p:cNvPr>
            <p:cNvSpPr/>
            <p:nvPr/>
          </p:nvSpPr>
          <p:spPr>
            <a:xfrm>
              <a:off x="803077" y="2119557"/>
              <a:ext cx="124403" cy="272336"/>
            </a:xfrm>
            <a:custGeom>
              <a:avLst/>
              <a:gdLst/>
              <a:ahLst/>
              <a:cxnLst/>
              <a:rect l="l" t="t" r="r" b="b"/>
              <a:pathLst>
                <a:path w="6339" h="13877" extrusionOk="0">
                  <a:moveTo>
                    <a:pt x="0" y="0"/>
                  </a:moveTo>
                  <a:lnTo>
                    <a:pt x="0" y="13877"/>
                  </a:lnTo>
                  <a:lnTo>
                    <a:pt x="6338" y="13877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04;p24">
              <a:extLst>
                <a:ext uri="{FF2B5EF4-FFF2-40B4-BE49-F238E27FC236}">
                  <a16:creationId xmlns:a16="http://schemas.microsoft.com/office/drawing/2014/main" id="{55ACF50F-C0CD-4609-937E-312F021730C7}"/>
                </a:ext>
              </a:extLst>
            </p:cNvPr>
            <p:cNvSpPr/>
            <p:nvPr/>
          </p:nvSpPr>
          <p:spPr>
            <a:xfrm>
              <a:off x="1093723" y="2119557"/>
              <a:ext cx="143400" cy="272336"/>
            </a:xfrm>
            <a:custGeom>
              <a:avLst/>
              <a:gdLst/>
              <a:ahLst/>
              <a:cxnLst/>
              <a:rect l="l" t="t" r="r" b="b"/>
              <a:pathLst>
                <a:path w="7307" h="13877" extrusionOk="0">
                  <a:moveTo>
                    <a:pt x="1" y="0"/>
                  </a:moveTo>
                  <a:lnTo>
                    <a:pt x="1" y="13877"/>
                  </a:lnTo>
                  <a:lnTo>
                    <a:pt x="7306" y="13877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05;p24">
              <a:extLst>
                <a:ext uri="{FF2B5EF4-FFF2-40B4-BE49-F238E27FC236}">
                  <a16:creationId xmlns:a16="http://schemas.microsoft.com/office/drawing/2014/main" id="{0BA84A24-D2E7-441B-AAE5-0050D4D6FEB9}"/>
                </a:ext>
              </a:extLst>
            </p:cNvPr>
            <p:cNvSpPr/>
            <p:nvPr/>
          </p:nvSpPr>
          <p:spPr>
            <a:xfrm>
              <a:off x="1093723" y="2029871"/>
              <a:ext cx="290685" cy="73339"/>
            </a:xfrm>
            <a:custGeom>
              <a:avLst/>
              <a:gdLst/>
              <a:ahLst/>
              <a:cxnLst/>
              <a:rect l="l" t="t" r="r" b="b"/>
              <a:pathLst>
                <a:path w="14812" h="3737" extrusionOk="0">
                  <a:moveTo>
                    <a:pt x="1" y="0"/>
                  </a:moveTo>
                  <a:lnTo>
                    <a:pt x="1" y="3736"/>
                  </a:lnTo>
                  <a:lnTo>
                    <a:pt x="14812" y="3736"/>
                  </a:lnTo>
                  <a:lnTo>
                    <a:pt x="1481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06;p24">
              <a:extLst>
                <a:ext uri="{FF2B5EF4-FFF2-40B4-BE49-F238E27FC236}">
                  <a16:creationId xmlns:a16="http://schemas.microsoft.com/office/drawing/2014/main" id="{6C06946D-806F-4209-8D5D-9A24B09D84CA}"/>
                </a:ext>
              </a:extLst>
            </p:cNvPr>
            <p:cNvSpPr/>
            <p:nvPr/>
          </p:nvSpPr>
          <p:spPr>
            <a:xfrm>
              <a:off x="1253471" y="2119557"/>
              <a:ext cx="130938" cy="272336"/>
            </a:xfrm>
            <a:custGeom>
              <a:avLst/>
              <a:gdLst/>
              <a:ahLst/>
              <a:cxnLst/>
              <a:rect l="l" t="t" r="r" b="b"/>
              <a:pathLst>
                <a:path w="6672" h="13877" extrusionOk="0">
                  <a:moveTo>
                    <a:pt x="0" y="0"/>
                  </a:moveTo>
                  <a:lnTo>
                    <a:pt x="0" y="13877"/>
                  </a:lnTo>
                  <a:lnTo>
                    <a:pt x="6672" y="13877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07;p24">
              <a:extLst>
                <a:ext uri="{FF2B5EF4-FFF2-40B4-BE49-F238E27FC236}">
                  <a16:creationId xmlns:a16="http://schemas.microsoft.com/office/drawing/2014/main" id="{168F5578-AF4A-471D-8E94-083427757760}"/>
                </a:ext>
              </a:extLst>
            </p:cNvPr>
            <p:cNvSpPr/>
            <p:nvPr/>
          </p:nvSpPr>
          <p:spPr>
            <a:xfrm>
              <a:off x="687211" y="2119557"/>
              <a:ext cx="99518" cy="272336"/>
            </a:xfrm>
            <a:custGeom>
              <a:avLst/>
              <a:gdLst/>
              <a:ahLst/>
              <a:cxnLst/>
              <a:rect l="l" t="t" r="r" b="b"/>
              <a:pathLst>
                <a:path w="5071" h="13877" extrusionOk="0">
                  <a:moveTo>
                    <a:pt x="0" y="0"/>
                  </a:moveTo>
                  <a:lnTo>
                    <a:pt x="0" y="13877"/>
                  </a:lnTo>
                  <a:lnTo>
                    <a:pt x="5070" y="13877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08;p24">
              <a:extLst>
                <a:ext uri="{FF2B5EF4-FFF2-40B4-BE49-F238E27FC236}">
                  <a16:creationId xmlns:a16="http://schemas.microsoft.com/office/drawing/2014/main" id="{4EC51027-D79A-40BF-A767-C098AD6D6FAE}"/>
                </a:ext>
              </a:extLst>
            </p:cNvPr>
            <p:cNvSpPr/>
            <p:nvPr/>
          </p:nvSpPr>
          <p:spPr>
            <a:xfrm>
              <a:off x="687211" y="2029871"/>
              <a:ext cx="99518" cy="73339"/>
            </a:xfrm>
            <a:custGeom>
              <a:avLst/>
              <a:gdLst/>
              <a:ahLst/>
              <a:cxnLst/>
              <a:rect l="l" t="t" r="r" b="b"/>
              <a:pathLst>
                <a:path w="5071" h="3737" extrusionOk="0">
                  <a:moveTo>
                    <a:pt x="0" y="0"/>
                  </a:moveTo>
                  <a:lnTo>
                    <a:pt x="0" y="3736"/>
                  </a:lnTo>
                  <a:lnTo>
                    <a:pt x="5070" y="3736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09;p24">
              <a:extLst>
                <a:ext uri="{FF2B5EF4-FFF2-40B4-BE49-F238E27FC236}">
                  <a16:creationId xmlns:a16="http://schemas.microsoft.com/office/drawing/2014/main" id="{64734012-9BC6-4EC5-AC13-B5FA05D0A374}"/>
                </a:ext>
              </a:extLst>
            </p:cNvPr>
            <p:cNvSpPr/>
            <p:nvPr/>
          </p:nvSpPr>
          <p:spPr>
            <a:xfrm>
              <a:off x="943827" y="2119557"/>
              <a:ext cx="133568" cy="272336"/>
            </a:xfrm>
            <a:custGeom>
              <a:avLst/>
              <a:gdLst/>
              <a:ahLst/>
              <a:cxnLst/>
              <a:rect l="l" t="t" r="r" b="b"/>
              <a:pathLst>
                <a:path w="6806" h="13877" extrusionOk="0">
                  <a:moveTo>
                    <a:pt x="0" y="0"/>
                  </a:moveTo>
                  <a:lnTo>
                    <a:pt x="0" y="13877"/>
                  </a:lnTo>
                  <a:lnTo>
                    <a:pt x="6805" y="138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10;p24">
              <a:extLst>
                <a:ext uri="{FF2B5EF4-FFF2-40B4-BE49-F238E27FC236}">
                  <a16:creationId xmlns:a16="http://schemas.microsoft.com/office/drawing/2014/main" id="{42EB60DA-64F0-40EC-8154-0B387A59EAD9}"/>
                </a:ext>
              </a:extLst>
            </p:cNvPr>
            <p:cNvSpPr/>
            <p:nvPr/>
          </p:nvSpPr>
          <p:spPr>
            <a:xfrm>
              <a:off x="1454431" y="2367656"/>
              <a:ext cx="35384" cy="135530"/>
            </a:xfrm>
            <a:custGeom>
              <a:avLst/>
              <a:gdLst/>
              <a:ahLst/>
              <a:cxnLst/>
              <a:rect l="l" t="t" r="r" b="b"/>
              <a:pathLst>
                <a:path w="1803" h="6906" extrusionOk="0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lnTo>
                    <a:pt x="1" y="6005"/>
                  </a:lnTo>
                  <a:cubicBezTo>
                    <a:pt x="1" y="6505"/>
                    <a:pt x="401" y="6905"/>
                    <a:pt x="901" y="6905"/>
                  </a:cubicBezTo>
                  <a:cubicBezTo>
                    <a:pt x="1402" y="6905"/>
                    <a:pt x="1802" y="6505"/>
                    <a:pt x="1802" y="6005"/>
                  </a:cubicBezTo>
                  <a:lnTo>
                    <a:pt x="1802" y="901"/>
                  </a:lnTo>
                  <a:cubicBezTo>
                    <a:pt x="1802" y="401"/>
                    <a:pt x="1402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11;p24">
              <a:extLst>
                <a:ext uri="{FF2B5EF4-FFF2-40B4-BE49-F238E27FC236}">
                  <a16:creationId xmlns:a16="http://schemas.microsoft.com/office/drawing/2014/main" id="{AB614AD6-CF4B-486A-B434-7FCFC6C5ADB2}"/>
                </a:ext>
              </a:extLst>
            </p:cNvPr>
            <p:cNvSpPr/>
            <p:nvPr/>
          </p:nvSpPr>
          <p:spPr>
            <a:xfrm>
              <a:off x="1057731" y="1054449"/>
              <a:ext cx="871998" cy="1221578"/>
            </a:xfrm>
            <a:custGeom>
              <a:avLst/>
              <a:gdLst/>
              <a:ahLst/>
              <a:cxnLst/>
              <a:rect l="l" t="t" r="r" b="b"/>
              <a:pathLst>
                <a:path w="44433" h="62246" extrusionOk="0">
                  <a:moveTo>
                    <a:pt x="1335" y="1"/>
                  </a:moveTo>
                  <a:cubicBezTo>
                    <a:pt x="601" y="1"/>
                    <a:pt x="0" y="601"/>
                    <a:pt x="0" y="1335"/>
                  </a:cubicBezTo>
                  <a:lnTo>
                    <a:pt x="0" y="60911"/>
                  </a:lnTo>
                  <a:cubicBezTo>
                    <a:pt x="0" y="61645"/>
                    <a:pt x="601" y="62245"/>
                    <a:pt x="1335" y="62245"/>
                  </a:cubicBezTo>
                  <a:lnTo>
                    <a:pt x="35726" y="62245"/>
                  </a:lnTo>
                  <a:lnTo>
                    <a:pt x="44432" y="53573"/>
                  </a:lnTo>
                  <a:lnTo>
                    <a:pt x="44432" y="1335"/>
                  </a:lnTo>
                  <a:cubicBezTo>
                    <a:pt x="44432" y="601"/>
                    <a:pt x="43832" y="1"/>
                    <a:pt x="4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12;p24">
              <a:extLst>
                <a:ext uri="{FF2B5EF4-FFF2-40B4-BE49-F238E27FC236}">
                  <a16:creationId xmlns:a16="http://schemas.microsoft.com/office/drawing/2014/main" id="{37C818A7-A401-4DB8-BD00-B0E69553F7CE}"/>
                </a:ext>
              </a:extLst>
            </p:cNvPr>
            <p:cNvSpPr/>
            <p:nvPr/>
          </p:nvSpPr>
          <p:spPr>
            <a:xfrm>
              <a:off x="1057731" y="1125158"/>
              <a:ext cx="871998" cy="1150869"/>
            </a:xfrm>
            <a:custGeom>
              <a:avLst/>
              <a:gdLst/>
              <a:ahLst/>
              <a:cxnLst/>
              <a:rect l="l" t="t" r="r" b="b"/>
              <a:pathLst>
                <a:path w="44433" h="58643" extrusionOk="0">
                  <a:moveTo>
                    <a:pt x="0" y="0"/>
                  </a:moveTo>
                  <a:lnTo>
                    <a:pt x="0" y="57308"/>
                  </a:lnTo>
                  <a:cubicBezTo>
                    <a:pt x="0" y="58042"/>
                    <a:pt x="601" y="58642"/>
                    <a:pt x="1335" y="58642"/>
                  </a:cubicBezTo>
                  <a:lnTo>
                    <a:pt x="35726" y="58642"/>
                  </a:lnTo>
                  <a:lnTo>
                    <a:pt x="44432" y="49970"/>
                  </a:lnTo>
                  <a:lnTo>
                    <a:pt x="44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13;p24">
              <a:extLst>
                <a:ext uri="{FF2B5EF4-FFF2-40B4-BE49-F238E27FC236}">
                  <a16:creationId xmlns:a16="http://schemas.microsoft.com/office/drawing/2014/main" id="{7DB8E1B9-BD73-4AE2-84B7-072366868F23}"/>
                </a:ext>
              </a:extLst>
            </p:cNvPr>
            <p:cNvSpPr/>
            <p:nvPr/>
          </p:nvSpPr>
          <p:spPr>
            <a:xfrm>
              <a:off x="1881255" y="1074094"/>
              <a:ext cx="25552" cy="25552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1"/>
                  </a:moveTo>
                  <a:cubicBezTo>
                    <a:pt x="301" y="1"/>
                    <a:pt x="1" y="301"/>
                    <a:pt x="1" y="634"/>
                  </a:cubicBezTo>
                  <a:cubicBezTo>
                    <a:pt x="1" y="1001"/>
                    <a:pt x="301" y="1301"/>
                    <a:pt x="668" y="1301"/>
                  </a:cubicBezTo>
                  <a:cubicBezTo>
                    <a:pt x="1001" y="1301"/>
                    <a:pt x="1302" y="1001"/>
                    <a:pt x="1302" y="634"/>
                  </a:cubicBezTo>
                  <a:cubicBezTo>
                    <a:pt x="1302" y="301"/>
                    <a:pt x="1001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14;p24">
              <a:extLst>
                <a:ext uri="{FF2B5EF4-FFF2-40B4-BE49-F238E27FC236}">
                  <a16:creationId xmlns:a16="http://schemas.microsoft.com/office/drawing/2014/main" id="{1DB4B2EC-6CF7-4CDC-B7A3-0C7CA8FD7F6D}"/>
                </a:ext>
              </a:extLst>
            </p:cNvPr>
            <p:cNvSpPr/>
            <p:nvPr/>
          </p:nvSpPr>
          <p:spPr>
            <a:xfrm>
              <a:off x="1832820" y="1074094"/>
              <a:ext cx="25552" cy="25552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1"/>
                  </a:moveTo>
                  <a:cubicBezTo>
                    <a:pt x="300" y="1"/>
                    <a:pt x="0" y="301"/>
                    <a:pt x="0" y="634"/>
                  </a:cubicBezTo>
                  <a:cubicBezTo>
                    <a:pt x="0" y="1001"/>
                    <a:pt x="300" y="1301"/>
                    <a:pt x="634" y="1301"/>
                  </a:cubicBezTo>
                  <a:cubicBezTo>
                    <a:pt x="1001" y="1301"/>
                    <a:pt x="1301" y="1001"/>
                    <a:pt x="1301" y="634"/>
                  </a:cubicBezTo>
                  <a:cubicBezTo>
                    <a:pt x="1301" y="301"/>
                    <a:pt x="1001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15;p24">
              <a:extLst>
                <a:ext uri="{FF2B5EF4-FFF2-40B4-BE49-F238E27FC236}">
                  <a16:creationId xmlns:a16="http://schemas.microsoft.com/office/drawing/2014/main" id="{B40CB9D2-8DD9-43EE-B3A1-FDA71EACF213}"/>
                </a:ext>
              </a:extLst>
            </p:cNvPr>
            <p:cNvSpPr/>
            <p:nvPr/>
          </p:nvSpPr>
          <p:spPr>
            <a:xfrm>
              <a:off x="1779794" y="1074094"/>
              <a:ext cx="30124" cy="25356"/>
            </a:xfrm>
            <a:custGeom>
              <a:avLst/>
              <a:gdLst/>
              <a:ahLst/>
              <a:cxnLst/>
              <a:rect l="l" t="t" r="r" b="b"/>
              <a:pathLst>
                <a:path w="1535" h="1292" extrusionOk="0">
                  <a:moveTo>
                    <a:pt x="868" y="1"/>
                  </a:moveTo>
                  <a:cubicBezTo>
                    <a:pt x="300" y="1"/>
                    <a:pt x="0" y="701"/>
                    <a:pt x="401" y="1101"/>
                  </a:cubicBezTo>
                  <a:cubicBezTo>
                    <a:pt x="542" y="1232"/>
                    <a:pt x="712" y="1292"/>
                    <a:pt x="877" y="1292"/>
                  </a:cubicBezTo>
                  <a:cubicBezTo>
                    <a:pt x="1217" y="1292"/>
                    <a:pt x="1535" y="1039"/>
                    <a:pt x="1535" y="634"/>
                  </a:cubicBezTo>
                  <a:cubicBezTo>
                    <a:pt x="1535" y="301"/>
                    <a:pt x="1234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16;p24">
              <a:extLst>
                <a:ext uri="{FF2B5EF4-FFF2-40B4-BE49-F238E27FC236}">
                  <a16:creationId xmlns:a16="http://schemas.microsoft.com/office/drawing/2014/main" id="{96703EDB-DD1E-46C3-9060-1961754EB853}"/>
                </a:ext>
              </a:extLst>
            </p:cNvPr>
            <p:cNvSpPr/>
            <p:nvPr/>
          </p:nvSpPr>
          <p:spPr>
            <a:xfrm>
              <a:off x="1374577" y="1192590"/>
              <a:ext cx="188557" cy="16387"/>
            </a:xfrm>
            <a:custGeom>
              <a:avLst/>
              <a:gdLst/>
              <a:ahLst/>
              <a:cxnLst/>
              <a:rect l="l" t="t" r="r" b="b"/>
              <a:pathLst>
                <a:path w="9608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9073" y="834"/>
                  </a:lnTo>
                  <a:cubicBezTo>
                    <a:pt x="9607" y="834"/>
                    <a:pt x="96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17;p24">
              <a:extLst>
                <a:ext uri="{FF2B5EF4-FFF2-40B4-BE49-F238E27FC236}">
                  <a16:creationId xmlns:a16="http://schemas.microsoft.com/office/drawing/2014/main" id="{1105EBFE-4C3A-4D0B-91C8-BF41E312D777}"/>
                </a:ext>
              </a:extLst>
            </p:cNvPr>
            <p:cNvSpPr/>
            <p:nvPr/>
          </p:nvSpPr>
          <p:spPr>
            <a:xfrm>
              <a:off x="1306497" y="1237099"/>
              <a:ext cx="325363" cy="16387"/>
            </a:xfrm>
            <a:custGeom>
              <a:avLst/>
              <a:gdLst/>
              <a:ahLst/>
              <a:cxnLst/>
              <a:rect l="l" t="t" r="r" b="b"/>
              <a:pathLst>
                <a:path w="16579" h="835" extrusionOk="0">
                  <a:moveTo>
                    <a:pt x="567" y="1"/>
                  </a:moveTo>
                  <a:cubicBezTo>
                    <a:pt x="0" y="1"/>
                    <a:pt x="0" y="834"/>
                    <a:pt x="567" y="834"/>
                  </a:cubicBezTo>
                  <a:lnTo>
                    <a:pt x="16045" y="834"/>
                  </a:lnTo>
                  <a:cubicBezTo>
                    <a:pt x="16579" y="834"/>
                    <a:pt x="16579" y="1"/>
                    <a:pt x="16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18;p24">
              <a:extLst>
                <a:ext uri="{FF2B5EF4-FFF2-40B4-BE49-F238E27FC236}">
                  <a16:creationId xmlns:a16="http://schemas.microsoft.com/office/drawing/2014/main" id="{F22E5DCF-1533-40CA-ACC2-6DA82F8BF262}"/>
                </a:ext>
              </a:extLst>
            </p:cNvPr>
            <p:cNvSpPr/>
            <p:nvPr/>
          </p:nvSpPr>
          <p:spPr>
            <a:xfrm>
              <a:off x="1372614" y="1281609"/>
              <a:ext cx="193777" cy="16387"/>
            </a:xfrm>
            <a:custGeom>
              <a:avLst/>
              <a:gdLst/>
              <a:ahLst/>
              <a:cxnLst/>
              <a:rect l="l" t="t" r="r" b="b"/>
              <a:pathLst>
                <a:path w="9874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lnTo>
                    <a:pt x="9340" y="835"/>
                  </a:lnTo>
                  <a:cubicBezTo>
                    <a:pt x="9874" y="835"/>
                    <a:pt x="9874" y="1"/>
                    <a:pt x="9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19;p24">
              <a:extLst>
                <a:ext uri="{FF2B5EF4-FFF2-40B4-BE49-F238E27FC236}">
                  <a16:creationId xmlns:a16="http://schemas.microsoft.com/office/drawing/2014/main" id="{6483EDE7-2F4D-4F3B-8870-0347C661F24B}"/>
                </a:ext>
              </a:extLst>
            </p:cNvPr>
            <p:cNvSpPr/>
            <p:nvPr/>
          </p:nvSpPr>
          <p:spPr>
            <a:xfrm>
              <a:off x="1208942" y="1400104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1023" y="834"/>
                  </a:lnTo>
                  <a:cubicBezTo>
                    <a:pt x="31557" y="834"/>
                    <a:pt x="31557" y="0"/>
                    <a:pt x="3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20;p24">
              <a:extLst>
                <a:ext uri="{FF2B5EF4-FFF2-40B4-BE49-F238E27FC236}">
                  <a16:creationId xmlns:a16="http://schemas.microsoft.com/office/drawing/2014/main" id="{E7B1D48A-BB52-4EF0-8B24-1F4814C20C44}"/>
                </a:ext>
              </a:extLst>
            </p:cNvPr>
            <p:cNvSpPr/>
            <p:nvPr/>
          </p:nvSpPr>
          <p:spPr>
            <a:xfrm>
              <a:off x="1109443" y="1578810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0989" y="835"/>
                  </a:lnTo>
                  <a:cubicBezTo>
                    <a:pt x="31556" y="835"/>
                    <a:pt x="31556" y="1"/>
                    <a:pt x="30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21;p24">
              <a:extLst>
                <a:ext uri="{FF2B5EF4-FFF2-40B4-BE49-F238E27FC236}">
                  <a16:creationId xmlns:a16="http://schemas.microsoft.com/office/drawing/2014/main" id="{941C0E25-13A5-4F85-A01E-26EFE553D81B}"/>
                </a:ext>
              </a:extLst>
            </p:cNvPr>
            <p:cNvSpPr/>
            <p:nvPr/>
          </p:nvSpPr>
          <p:spPr>
            <a:xfrm>
              <a:off x="1109443" y="1444614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6093" y="835"/>
                  </a:lnTo>
                  <a:cubicBezTo>
                    <a:pt x="36660" y="835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22;p24">
              <a:extLst>
                <a:ext uri="{FF2B5EF4-FFF2-40B4-BE49-F238E27FC236}">
                  <a16:creationId xmlns:a16="http://schemas.microsoft.com/office/drawing/2014/main" id="{DF553A67-416A-422A-A78F-456E673E1304}"/>
                </a:ext>
              </a:extLst>
            </p:cNvPr>
            <p:cNvSpPr/>
            <p:nvPr/>
          </p:nvSpPr>
          <p:spPr>
            <a:xfrm>
              <a:off x="1109443" y="1489791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23;p24">
              <a:extLst>
                <a:ext uri="{FF2B5EF4-FFF2-40B4-BE49-F238E27FC236}">
                  <a16:creationId xmlns:a16="http://schemas.microsoft.com/office/drawing/2014/main" id="{DFE73C34-8936-48E9-9859-FB263F052514}"/>
                </a:ext>
              </a:extLst>
            </p:cNvPr>
            <p:cNvSpPr/>
            <p:nvPr/>
          </p:nvSpPr>
          <p:spPr>
            <a:xfrm>
              <a:off x="1109443" y="1534300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6093" y="835"/>
                  </a:lnTo>
                  <a:cubicBezTo>
                    <a:pt x="36660" y="835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24;p24">
              <a:extLst>
                <a:ext uri="{FF2B5EF4-FFF2-40B4-BE49-F238E27FC236}">
                  <a16:creationId xmlns:a16="http://schemas.microsoft.com/office/drawing/2014/main" id="{AB10152B-A5DA-400E-B162-3451A978AA95}"/>
                </a:ext>
              </a:extLst>
            </p:cNvPr>
            <p:cNvSpPr/>
            <p:nvPr/>
          </p:nvSpPr>
          <p:spPr>
            <a:xfrm>
              <a:off x="1208942" y="1849831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1023" y="835"/>
                  </a:lnTo>
                  <a:cubicBezTo>
                    <a:pt x="31557" y="835"/>
                    <a:pt x="31557" y="1"/>
                    <a:pt x="3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25;p24">
              <a:extLst>
                <a:ext uri="{FF2B5EF4-FFF2-40B4-BE49-F238E27FC236}">
                  <a16:creationId xmlns:a16="http://schemas.microsoft.com/office/drawing/2014/main" id="{0CA20098-BC78-40BE-9C1F-69D548FA9E5E}"/>
                </a:ext>
              </a:extLst>
            </p:cNvPr>
            <p:cNvSpPr/>
            <p:nvPr/>
          </p:nvSpPr>
          <p:spPr>
            <a:xfrm>
              <a:off x="1109443" y="2029203"/>
              <a:ext cx="619306" cy="16387"/>
            </a:xfrm>
            <a:custGeom>
              <a:avLst/>
              <a:gdLst/>
              <a:ahLst/>
              <a:cxnLst/>
              <a:rect l="l" t="t" r="r" b="b"/>
              <a:pathLst>
                <a:path w="31557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0989" y="835"/>
                  </a:lnTo>
                  <a:cubicBezTo>
                    <a:pt x="31556" y="835"/>
                    <a:pt x="31556" y="1"/>
                    <a:pt x="30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26;p24">
              <a:extLst>
                <a:ext uri="{FF2B5EF4-FFF2-40B4-BE49-F238E27FC236}">
                  <a16:creationId xmlns:a16="http://schemas.microsoft.com/office/drawing/2014/main" id="{9F9B6C41-7963-42AE-8EA6-2DA5479CAE8D}"/>
                </a:ext>
              </a:extLst>
            </p:cNvPr>
            <p:cNvSpPr/>
            <p:nvPr/>
          </p:nvSpPr>
          <p:spPr>
            <a:xfrm>
              <a:off x="1109443" y="1895008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27;p24">
              <a:extLst>
                <a:ext uri="{FF2B5EF4-FFF2-40B4-BE49-F238E27FC236}">
                  <a16:creationId xmlns:a16="http://schemas.microsoft.com/office/drawing/2014/main" id="{12F080F5-104C-4F78-8DA2-06EC455AA0DF}"/>
                </a:ext>
              </a:extLst>
            </p:cNvPr>
            <p:cNvSpPr/>
            <p:nvPr/>
          </p:nvSpPr>
          <p:spPr>
            <a:xfrm>
              <a:off x="1109443" y="1939517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lnTo>
                    <a:pt x="36093" y="835"/>
                  </a:lnTo>
                  <a:cubicBezTo>
                    <a:pt x="36660" y="835"/>
                    <a:pt x="36660" y="1"/>
                    <a:pt x="3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28;p24">
              <a:extLst>
                <a:ext uri="{FF2B5EF4-FFF2-40B4-BE49-F238E27FC236}">
                  <a16:creationId xmlns:a16="http://schemas.microsoft.com/office/drawing/2014/main" id="{6B778D1F-DCE2-4E3C-8FFE-C4671957C4AF}"/>
                </a:ext>
              </a:extLst>
            </p:cNvPr>
            <p:cNvSpPr/>
            <p:nvPr/>
          </p:nvSpPr>
          <p:spPr>
            <a:xfrm>
              <a:off x="1109443" y="1984046"/>
              <a:ext cx="719472" cy="16387"/>
            </a:xfrm>
            <a:custGeom>
              <a:avLst/>
              <a:gdLst/>
              <a:ahLst/>
              <a:cxnLst/>
              <a:rect l="l" t="t" r="r" b="b"/>
              <a:pathLst>
                <a:path w="36661" h="835" extrusionOk="0">
                  <a:moveTo>
                    <a:pt x="568" y="0"/>
                  </a:moveTo>
                  <a:cubicBezTo>
                    <a:pt x="1" y="0"/>
                    <a:pt x="1" y="834"/>
                    <a:pt x="568" y="834"/>
                  </a:cubicBezTo>
                  <a:lnTo>
                    <a:pt x="36093" y="834"/>
                  </a:lnTo>
                  <a:cubicBezTo>
                    <a:pt x="36660" y="834"/>
                    <a:pt x="36660" y="0"/>
                    <a:pt x="3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29;p24">
              <a:extLst>
                <a:ext uri="{FF2B5EF4-FFF2-40B4-BE49-F238E27FC236}">
                  <a16:creationId xmlns:a16="http://schemas.microsoft.com/office/drawing/2014/main" id="{1E9E93FE-30C5-4FF8-AF98-7EB58BA5A2CB}"/>
                </a:ext>
              </a:extLst>
            </p:cNvPr>
            <p:cNvSpPr/>
            <p:nvPr/>
          </p:nvSpPr>
          <p:spPr>
            <a:xfrm>
              <a:off x="1733969" y="1190627"/>
              <a:ext cx="83799" cy="111293"/>
            </a:xfrm>
            <a:custGeom>
              <a:avLst/>
              <a:gdLst/>
              <a:ahLst/>
              <a:cxnLst/>
              <a:rect l="l" t="t" r="r" b="b"/>
              <a:pathLst>
                <a:path w="4270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270" y="567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30;p24">
              <a:extLst>
                <a:ext uri="{FF2B5EF4-FFF2-40B4-BE49-F238E27FC236}">
                  <a16:creationId xmlns:a16="http://schemas.microsoft.com/office/drawing/2014/main" id="{D3AF5759-A144-4DAE-8C4B-D3BBDD877F30}"/>
                </a:ext>
              </a:extLst>
            </p:cNvPr>
            <p:cNvSpPr/>
            <p:nvPr/>
          </p:nvSpPr>
          <p:spPr>
            <a:xfrm>
              <a:off x="1120570" y="1190627"/>
              <a:ext cx="92983" cy="92964"/>
            </a:xfrm>
            <a:custGeom>
              <a:avLst/>
              <a:gdLst/>
              <a:ahLst/>
              <a:cxnLst/>
              <a:rect l="l" t="t" r="r" b="b"/>
              <a:pathLst>
                <a:path w="4738" h="4737" extrusionOk="0">
                  <a:moveTo>
                    <a:pt x="2369" y="0"/>
                  </a:moveTo>
                  <a:cubicBezTo>
                    <a:pt x="1068" y="0"/>
                    <a:pt x="1" y="1068"/>
                    <a:pt x="1" y="2369"/>
                  </a:cubicBezTo>
                  <a:cubicBezTo>
                    <a:pt x="1" y="3669"/>
                    <a:pt x="1068" y="4737"/>
                    <a:pt x="2369" y="4737"/>
                  </a:cubicBezTo>
                  <a:cubicBezTo>
                    <a:pt x="3670" y="4737"/>
                    <a:pt x="4737" y="3669"/>
                    <a:pt x="4737" y="2369"/>
                  </a:cubicBezTo>
                  <a:cubicBezTo>
                    <a:pt x="4737" y="1068"/>
                    <a:pt x="3670" y="0"/>
                    <a:pt x="2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31;p24">
              <a:extLst>
                <a:ext uri="{FF2B5EF4-FFF2-40B4-BE49-F238E27FC236}">
                  <a16:creationId xmlns:a16="http://schemas.microsoft.com/office/drawing/2014/main" id="{A11D55A8-2B20-4437-904E-0E579DCB80B6}"/>
                </a:ext>
              </a:extLst>
            </p:cNvPr>
            <p:cNvSpPr/>
            <p:nvPr/>
          </p:nvSpPr>
          <p:spPr>
            <a:xfrm>
              <a:off x="1117293" y="1643140"/>
              <a:ext cx="20979" cy="19664"/>
            </a:xfrm>
            <a:custGeom>
              <a:avLst/>
              <a:gdLst/>
              <a:ahLst/>
              <a:cxnLst/>
              <a:rect l="l" t="t" r="r" b="b"/>
              <a:pathLst>
                <a:path w="1069" h="1002" extrusionOk="0">
                  <a:moveTo>
                    <a:pt x="535" y="0"/>
                  </a:moveTo>
                  <a:cubicBezTo>
                    <a:pt x="268" y="0"/>
                    <a:pt x="1" y="175"/>
                    <a:pt x="34" y="526"/>
                  </a:cubicBezTo>
                  <a:cubicBezTo>
                    <a:pt x="51" y="843"/>
                    <a:pt x="284" y="1001"/>
                    <a:pt x="522" y="1001"/>
                  </a:cubicBezTo>
                  <a:cubicBezTo>
                    <a:pt x="760" y="1001"/>
                    <a:pt x="1002" y="843"/>
                    <a:pt x="1035" y="526"/>
                  </a:cubicBezTo>
                  <a:cubicBezTo>
                    <a:pt x="1068" y="175"/>
                    <a:pt x="801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32;p24">
              <a:extLst>
                <a:ext uri="{FF2B5EF4-FFF2-40B4-BE49-F238E27FC236}">
                  <a16:creationId xmlns:a16="http://schemas.microsoft.com/office/drawing/2014/main" id="{739A3416-99B8-40FF-8574-718AE22F31C8}"/>
                </a:ext>
              </a:extLst>
            </p:cNvPr>
            <p:cNvSpPr/>
            <p:nvPr/>
          </p:nvSpPr>
          <p:spPr>
            <a:xfrm>
              <a:off x="1117960" y="1688788"/>
              <a:ext cx="22922" cy="19507"/>
            </a:xfrm>
            <a:custGeom>
              <a:avLst/>
              <a:gdLst/>
              <a:ahLst/>
              <a:cxnLst/>
              <a:rect l="l" t="t" r="r" b="b"/>
              <a:pathLst>
                <a:path w="1168" h="994" extrusionOk="0">
                  <a:moveTo>
                    <a:pt x="501" y="1"/>
                  </a:moveTo>
                  <a:cubicBezTo>
                    <a:pt x="200" y="1"/>
                    <a:pt x="0" y="201"/>
                    <a:pt x="0" y="501"/>
                  </a:cubicBezTo>
                  <a:cubicBezTo>
                    <a:pt x="0" y="792"/>
                    <a:pt x="240" y="993"/>
                    <a:pt x="489" y="993"/>
                  </a:cubicBezTo>
                  <a:cubicBezTo>
                    <a:pt x="611" y="993"/>
                    <a:pt x="735" y="945"/>
                    <a:pt x="834" y="835"/>
                  </a:cubicBezTo>
                  <a:cubicBezTo>
                    <a:pt x="1168" y="535"/>
                    <a:pt x="934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33;p24">
              <a:extLst>
                <a:ext uri="{FF2B5EF4-FFF2-40B4-BE49-F238E27FC236}">
                  <a16:creationId xmlns:a16="http://schemas.microsoft.com/office/drawing/2014/main" id="{1DFD17AB-EB17-43DB-878B-0185A34B0F17}"/>
                </a:ext>
              </a:extLst>
            </p:cNvPr>
            <p:cNvSpPr/>
            <p:nvPr/>
          </p:nvSpPr>
          <p:spPr>
            <a:xfrm>
              <a:off x="1117293" y="1732336"/>
              <a:ext cx="20979" cy="19645"/>
            </a:xfrm>
            <a:custGeom>
              <a:avLst/>
              <a:gdLst/>
              <a:ahLst/>
              <a:cxnLst/>
              <a:rect l="l" t="t" r="r" b="b"/>
              <a:pathLst>
                <a:path w="1069" h="1001" extrusionOk="0">
                  <a:moveTo>
                    <a:pt x="535" y="0"/>
                  </a:moveTo>
                  <a:cubicBezTo>
                    <a:pt x="268" y="0"/>
                    <a:pt x="1" y="184"/>
                    <a:pt x="34" y="551"/>
                  </a:cubicBezTo>
                  <a:cubicBezTo>
                    <a:pt x="51" y="851"/>
                    <a:pt x="284" y="1001"/>
                    <a:pt x="522" y="1001"/>
                  </a:cubicBezTo>
                  <a:cubicBezTo>
                    <a:pt x="760" y="1001"/>
                    <a:pt x="1002" y="851"/>
                    <a:pt x="1035" y="551"/>
                  </a:cubicBezTo>
                  <a:cubicBezTo>
                    <a:pt x="1068" y="184"/>
                    <a:pt x="801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34;p24">
              <a:extLst>
                <a:ext uri="{FF2B5EF4-FFF2-40B4-BE49-F238E27FC236}">
                  <a16:creationId xmlns:a16="http://schemas.microsoft.com/office/drawing/2014/main" id="{40B5CA1E-0003-4E94-81F9-71899CE0F175}"/>
                </a:ext>
              </a:extLst>
            </p:cNvPr>
            <p:cNvSpPr/>
            <p:nvPr/>
          </p:nvSpPr>
          <p:spPr>
            <a:xfrm>
              <a:off x="1117293" y="1776845"/>
              <a:ext cx="20979" cy="19664"/>
            </a:xfrm>
            <a:custGeom>
              <a:avLst/>
              <a:gdLst/>
              <a:ahLst/>
              <a:cxnLst/>
              <a:rect l="l" t="t" r="r" b="b"/>
              <a:pathLst>
                <a:path w="1069" h="1002" extrusionOk="0">
                  <a:moveTo>
                    <a:pt x="535" y="1"/>
                  </a:moveTo>
                  <a:cubicBezTo>
                    <a:pt x="268" y="1"/>
                    <a:pt x="1" y="184"/>
                    <a:pt x="34" y="551"/>
                  </a:cubicBezTo>
                  <a:cubicBezTo>
                    <a:pt x="51" y="851"/>
                    <a:pt x="284" y="1001"/>
                    <a:pt x="522" y="1001"/>
                  </a:cubicBezTo>
                  <a:cubicBezTo>
                    <a:pt x="760" y="1001"/>
                    <a:pt x="1002" y="851"/>
                    <a:pt x="1035" y="551"/>
                  </a:cubicBezTo>
                  <a:cubicBezTo>
                    <a:pt x="1068" y="184"/>
                    <a:pt x="801" y="1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35;p24">
              <a:extLst>
                <a:ext uri="{FF2B5EF4-FFF2-40B4-BE49-F238E27FC236}">
                  <a16:creationId xmlns:a16="http://schemas.microsoft.com/office/drawing/2014/main" id="{79B4B46A-5F5F-474A-A67B-997C35C2A280}"/>
                </a:ext>
              </a:extLst>
            </p:cNvPr>
            <p:cNvSpPr/>
            <p:nvPr/>
          </p:nvSpPr>
          <p:spPr>
            <a:xfrm>
              <a:off x="1150695" y="1645593"/>
              <a:ext cx="128328" cy="16387"/>
            </a:xfrm>
            <a:custGeom>
              <a:avLst/>
              <a:gdLst/>
              <a:ahLst/>
              <a:cxnLst/>
              <a:rect l="l" t="t" r="r" b="b"/>
              <a:pathLst>
                <a:path w="6539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lnTo>
                    <a:pt x="5971" y="834"/>
                  </a:lnTo>
                  <a:cubicBezTo>
                    <a:pt x="6538" y="834"/>
                    <a:pt x="6538" y="0"/>
                    <a:pt x="5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36;p24">
              <a:extLst>
                <a:ext uri="{FF2B5EF4-FFF2-40B4-BE49-F238E27FC236}">
                  <a16:creationId xmlns:a16="http://schemas.microsoft.com/office/drawing/2014/main" id="{CCB7400D-2499-4877-A95C-0C7E525D4F00}"/>
                </a:ext>
              </a:extLst>
            </p:cNvPr>
            <p:cNvSpPr/>
            <p:nvPr/>
          </p:nvSpPr>
          <p:spPr>
            <a:xfrm>
              <a:off x="1150695" y="1690103"/>
              <a:ext cx="227827" cy="16387"/>
            </a:xfrm>
            <a:custGeom>
              <a:avLst/>
              <a:gdLst/>
              <a:ahLst/>
              <a:cxnLst/>
              <a:rect l="l" t="t" r="r" b="b"/>
              <a:pathLst>
                <a:path w="11609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lnTo>
                    <a:pt x="11075" y="835"/>
                  </a:lnTo>
                  <a:cubicBezTo>
                    <a:pt x="11608" y="835"/>
                    <a:pt x="11608" y="1"/>
                    <a:pt x="1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37;p24">
              <a:extLst>
                <a:ext uri="{FF2B5EF4-FFF2-40B4-BE49-F238E27FC236}">
                  <a16:creationId xmlns:a16="http://schemas.microsoft.com/office/drawing/2014/main" id="{66DAD8A9-7B74-48B5-8FC7-20DC46890366}"/>
                </a:ext>
              </a:extLst>
            </p:cNvPr>
            <p:cNvSpPr/>
            <p:nvPr/>
          </p:nvSpPr>
          <p:spPr>
            <a:xfrm>
              <a:off x="1150695" y="1735260"/>
              <a:ext cx="105406" cy="16406"/>
            </a:xfrm>
            <a:custGeom>
              <a:avLst/>
              <a:gdLst/>
              <a:ahLst/>
              <a:cxnLst/>
              <a:rect l="l" t="t" r="r" b="b"/>
              <a:pathLst>
                <a:path w="5371" h="836" extrusionOk="0">
                  <a:moveTo>
                    <a:pt x="4836" y="0"/>
                  </a:moveTo>
                  <a:cubicBezTo>
                    <a:pt x="4825" y="0"/>
                    <a:pt x="4815" y="1"/>
                    <a:pt x="4803" y="1"/>
                  </a:cubicBezTo>
                  <a:lnTo>
                    <a:pt x="534" y="1"/>
                  </a:lnTo>
                  <a:cubicBezTo>
                    <a:pt x="0" y="1"/>
                    <a:pt x="0" y="835"/>
                    <a:pt x="534" y="835"/>
                  </a:cubicBezTo>
                  <a:lnTo>
                    <a:pt x="4803" y="835"/>
                  </a:lnTo>
                  <a:cubicBezTo>
                    <a:pt x="5359" y="803"/>
                    <a:pt x="5370" y="0"/>
                    <a:pt x="4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38;p24">
              <a:extLst>
                <a:ext uri="{FF2B5EF4-FFF2-40B4-BE49-F238E27FC236}">
                  <a16:creationId xmlns:a16="http://schemas.microsoft.com/office/drawing/2014/main" id="{92061DBC-53E9-49AD-939F-4AFE89476B27}"/>
                </a:ext>
              </a:extLst>
            </p:cNvPr>
            <p:cNvSpPr/>
            <p:nvPr/>
          </p:nvSpPr>
          <p:spPr>
            <a:xfrm>
              <a:off x="1150695" y="1779789"/>
              <a:ext cx="195092" cy="16387"/>
            </a:xfrm>
            <a:custGeom>
              <a:avLst/>
              <a:gdLst/>
              <a:ahLst/>
              <a:cxnLst/>
              <a:rect l="l" t="t" r="r" b="b"/>
              <a:pathLst>
                <a:path w="9941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lnTo>
                    <a:pt x="9407" y="835"/>
                  </a:lnTo>
                  <a:cubicBezTo>
                    <a:pt x="9940" y="835"/>
                    <a:pt x="9940" y="1"/>
                    <a:pt x="9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39;p24">
              <a:extLst>
                <a:ext uri="{FF2B5EF4-FFF2-40B4-BE49-F238E27FC236}">
                  <a16:creationId xmlns:a16="http://schemas.microsoft.com/office/drawing/2014/main" id="{EE201916-CFB1-42BC-AABC-A2C5492F1B22}"/>
                </a:ext>
              </a:extLst>
            </p:cNvPr>
            <p:cNvSpPr/>
            <p:nvPr/>
          </p:nvSpPr>
          <p:spPr>
            <a:xfrm>
              <a:off x="1758834" y="2105800"/>
              <a:ext cx="170894" cy="170227"/>
            </a:xfrm>
            <a:custGeom>
              <a:avLst/>
              <a:gdLst/>
              <a:ahLst/>
              <a:cxnLst/>
              <a:rect l="l" t="t" r="r" b="b"/>
              <a:pathLst>
                <a:path w="8708" h="8674" extrusionOk="0">
                  <a:moveTo>
                    <a:pt x="1" y="1"/>
                  </a:moveTo>
                  <a:lnTo>
                    <a:pt x="1" y="8673"/>
                  </a:lnTo>
                  <a:lnTo>
                    <a:pt x="8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40;p24">
              <a:extLst>
                <a:ext uri="{FF2B5EF4-FFF2-40B4-BE49-F238E27FC236}">
                  <a16:creationId xmlns:a16="http://schemas.microsoft.com/office/drawing/2014/main" id="{6103C55F-FE6B-4C6B-84FB-B1F9EB2DA7CC}"/>
                </a:ext>
              </a:extLst>
            </p:cNvPr>
            <p:cNvSpPr/>
            <p:nvPr/>
          </p:nvSpPr>
          <p:spPr>
            <a:xfrm>
              <a:off x="1733969" y="1190627"/>
              <a:ext cx="83799" cy="111293"/>
            </a:xfrm>
            <a:custGeom>
              <a:avLst/>
              <a:gdLst/>
              <a:ahLst/>
              <a:cxnLst/>
              <a:rect l="l" t="t" r="r" b="b"/>
              <a:pathLst>
                <a:path w="4270" h="5671" extrusionOk="0">
                  <a:moveTo>
                    <a:pt x="4270" y="0"/>
                  </a:moveTo>
                  <a:lnTo>
                    <a:pt x="0" y="5671"/>
                  </a:lnTo>
                  <a:lnTo>
                    <a:pt x="4270" y="567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41;p24">
              <a:extLst>
                <a:ext uri="{FF2B5EF4-FFF2-40B4-BE49-F238E27FC236}">
                  <a16:creationId xmlns:a16="http://schemas.microsoft.com/office/drawing/2014/main" id="{C861AF91-7926-458A-9544-55B0B8E21BFC}"/>
                </a:ext>
              </a:extLst>
            </p:cNvPr>
            <p:cNvSpPr/>
            <p:nvPr/>
          </p:nvSpPr>
          <p:spPr>
            <a:xfrm>
              <a:off x="1139548" y="1209604"/>
              <a:ext cx="54361" cy="54361"/>
            </a:xfrm>
            <a:custGeom>
              <a:avLst/>
              <a:gdLst/>
              <a:ahLst/>
              <a:cxnLst/>
              <a:rect l="l" t="t" r="r" b="b"/>
              <a:pathLst>
                <a:path w="2770" h="2770" extrusionOk="0">
                  <a:moveTo>
                    <a:pt x="1" y="1"/>
                  </a:moveTo>
                  <a:lnTo>
                    <a:pt x="1" y="2769"/>
                  </a:lnTo>
                  <a:lnTo>
                    <a:pt x="2770" y="2769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42;p24">
              <a:extLst>
                <a:ext uri="{FF2B5EF4-FFF2-40B4-BE49-F238E27FC236}">
                  <a16:creationId xmlns:a16="http://schemas.microsoft.com/office/drawing/2014/main" id="{3DCCB6C2-1055-4A1B-9957-EC1F0A4A59B7}"/>
                </a:ext>
              </a:extLst>
            </p:cNvPr>
            <p:cNvSpPr/>
            <p:nvPr/>
          </p:nvSpPr>
          <p:spPr>
            <a:xfrm>
              <a:off x="1881255" y="1125158"/>
              <a:ext cx="48474" cy="980661"/>
            </a:xfrm>
            <a:custGeom>
              <a:avLst/>
              <a:gdLst/>
              <a:ahLst/>
              <a:cxnLst/>
              <a:rect l="l" t="t" r="r" b="b"/>
              <a:pathLst>
                <a:path w="2470" h="49970" extrusionOk="0">
                  <a:moveTo>
                    <a:pt x="1" y="0"/>
                  </a:moveTo>
                  <a:lnTo>
                    <a:pt x="1" y="49970"/>
                  </a:lnTo>
                  <a:lnTo>
                    <a:pt x="2469" y="49970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43;p24">
              <a:extLst>
                <a:ext uri="{FF2B5EF4-FFF2-40B4-BE49-F238E27FC236}">
                  <a16:creationId xmlns:a16="http://schemas.microsoft.com/office/drawing/2014/main" id="{835BD88C-CEFD-4555-B483-C5CB0A180BC8}"/>
                </a:ext>
              </a:extLst>
            </p:cNvPr>
            <p:cNvSpPr/>
            <p:nvPr/>
          </p:nvSpPr>
          <p:spPr>
            <a:xfrm>
              <a:off x="1887810" y="1174907"/>
              <a:ext cx="35364" cy="135530"/>
            </a:xfrm>
            <a:custGeom>
              <a:avLst/>
              <a:gdLst/>
              <a:ahLst/>
              <a:cxnLst/>
              <a:rect l="l" t="t" r="r" b="b"/>
              <a:pathLst>
                <a:path w="1802" h="6906" extrusionOk="0">
                  <a:moveTo>
                    <a:pt x="901" y="1"/>
                  </a:moveTo>
                  <a:cubicBezTo>
                    <a:pt x="400" y="1"/>
                    <a:pt x="0" y="401"/>
                    <a:pt x="0" y="901"/>
                  </a:cubicBezTo>
                  <a:lnTo>
                    <a:pt x="0" y="5972"/>
                  </a:lnTo>
                  <a:cubicBezTo>
                    <a:pt x="0" y="6472"/>
                    <a:pt x="400" y="6906"/>
                    <a:pt x="901" y="6906"/>
                  </a:cubicBezTo>
                  <a:cubicBezTo>
                    <a:pt x="1401" y="6906"/>
                    <a:pt x="1801" y="6505"/>
                    <a:pt x="1801" y="6005"/>
                  </a:cubicBezTo>
                  <a:lnTo>
                    <a:pt x="1801" y="901"/>
                  </a:lnTo>
                  <a:cubicBezTo>
                    <a:pt x="1801" y="401"/>
                    <a:pt x="1401" y="1"/>
                    <a:pt x="9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44;p24">
              <a:extLst>
                <a:ext uri="{FF2B5EF4-FFF2-40B4-BE49-F238E27FC236}">
                  <a16:creationId xmlns:a16="http://schemas.microsoft.com/office/drawing/2014/main" id="{59F225CB-E397-4E02-A57E-13C408C467CD}"/>
                </a:ext>
              </a:extLst>
            </p:cNvPr>
            <p:cNvSpPr/>
            <p:nvPr/>
          </p:nvSpPr>
          <p:spPr>
            <a:xfrm>
              <a:off x="1887810" y="1174907"/>
              <a:ext cx="35364" cy="135530"/>
            </a:xfrm>
            <a:custGeom>
              <a:avLst/>
              <a:gdLst/>
              <a:ahLst/>
              <a:cxnLst/>
              <a:rect l="l" t="t" r="r" b="b"/>
              <a:pathLst>
                <a:path w="1802" h="6906" extrusionOk="0">
                  <a:moveTo>
                    <a:pt x="901" y="1"/>
                  </a:moveTo>
                  <a:cubicBezTo>
                    <a:pt x="400" y="1"/>
                    <a:pt x="0" y="401"/>
                    <a:pt x="0" y="901"/>
                  </a:cubicBezTo>
                  <a:lnTo>
                    <a:pt x="0" y="5972"/>
                  </a:lnTo>
                  <a:cubicBezTo>
                    <a:pt x="0" y="6472"/>
                    <a:pt x="400" y="6906"/>
                    <a:pt x="901" y="6906"/>
                  </a:cubicBezTo>
                  <a:cubicBezTo>
                    <a:pt x="1401" y="6906"/>
                    <a:pt x="1801" y="6505"/>
                    <a:pt x="1801" y="6005"/>
                  </a:cubicBezTo>
                  <a:lnTo>
                    <a:pt x="1801" y="901"/>
                  </a:lnTo>
                  <a:cubicBezTo>
                    <a:pt x="1801" y="401"/>
                    <a:pt x="14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470;p19">
            <a:extLst>
              <a:ext uri="{FF2B5EF4-FFF2-40B4-BE49-F238E27FC236}">
                <a16:creationId xmlns:a16="http://schemas.microsoft.com/office/drawing/2014/main" id="{2D539B38-6CEF-4173-BBEE-905109125A3C}"/>
              </a:ext>
            </a:extLst>
          </p:cNvPr>
          <p:cNvGrpSpPr/>
          <p:nvPr/>
        </p:nvGrpSpPr>
        <p:grpSpPr>
          <a:xfrm>
            <a:off x="279729" y="3015535"/>
            <a:ext cx="3128190" cy="1000528"/>
            <a:chOff x="5882074" y="1207425"/>
            <a:chExt cx="3128190" cy="1000528"/>
          </a:xfrm>
        </p:grpSpPr>
        <p:sp>
          <p:nvSpPr>
            <p:cNvPr id="167" name="Google Shape;471;p19">
              <a:extLst>
                <a:ext uri="{FF2B5EF4-FFF2-40B4-BE49-F238E27FC236}">
                  <a16:creationId xmlns:a16="http://schemas.microsoft.com/office/drawing/2014/main" id="{35D131F1-B783-4311-B70A-9EC63A508BF2}"/>
                </a:ext>
              </a:extLst>
            </p:cNvPr>
            <p:cNvSpPr txBox="1"/>
            <p:nvPr/>
          </p:nvSpPr>
          <p:spPr>
            <a:xfrm>
              <a:off x="5882074" y="1366680"/>
              <a:ext cx="2473552" cy="841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quantidade de interações manuais pode chegar a níveis extremamente elevados caso as implantações sejam realizadas exclusivamente pelo console.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472;p19">
              <a:extLst>
                <a:ext uri="{FF2B5EF4-FFF2-40B4-BE49-F238E27FC236}">
                  <a16:creationId xmlns:a16="http://schemas.microsoft.com/office/drawing/2014/main" id="{7894AF27-590F-4854-ACDE-862BB367D573}"/>
                </a:ext>
              </a:extLst>
            </p:cNvPr>
            <p:cNvSpPr txBox="1"/>
            <p:nvPr/>
          </p:nvSpPr>
          <p:spPr>
            <a:xfrm>
              <a:off x="5882078" y="1207425"/>
              <a:ext cx="3128186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Diversas Páginas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169" name="Google Shape;287;p17">
            <a:extLst>
              <a:ext uri="{FF2B5EF4-FFF2-40B4-BE49-F238E27FC236}">
                <a16:creationId xmlns:a16="http://schemas.microsoft.com/office/drawing/2014/main" id="{A3FF1106-9E93-4E56-B6F3-D6B6C6C5DEEE}"/>
              </a:ext>
            </a:extLst>
          </p:cNvPr>
          <p:cNvCxnSpPr>
            <a:cxnSpLocks/>
          </p:cNvCxnSpPr>
          <p:nvPr/>
        </p:nvCxnSpPr>
        <p:spPr>
          <a:xfrm>
            <a:off x="2150300" y="3075290"/>
            <a:ext cx="2340584" cy="4420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75" name="Google Shape;470;p19">
            <a:extLst>
              <a:ext uri="{FF2B5EF4-FFF2-40B4-BE49-F238E27FC236}">
                <a16:creationId xmlns:a16="http://schemas.microsoft.com/office/drawing/2014/main" id="{123F5C35-FAA6-4D8C-A209-C1014799C526}"/>
              </a:ext>
            </a:extLst>
          </p:cNvPr>
          <p:cNvGrpSpPr/>
          <p:nvPr/>
        </p:nvGrpSpPr>
        <p:grpSpPr>
          <a:xfrm>
            <a:off x="298558" y="1321918"/>
            <a:ext cx="3128190" cy="1190356"/>
            <a:chOff x="5882074" y="1207425"/>
            <a:chExt cx="3128190" cy="1190356"/>
          </a:xfrm>
        </p:grpSpPr>
        <p:sp>
          <p:nvSpPr>
            <p:cNvPr id="176" name="Google Shape;471;p19">
              <a:extLst>
                <a:ext uri="{FF2B5EF4-FFF2-40B4-BE49-F238E27FC236}">
                  <a16:creationId xmlns:a16="http://schemas.microsoft.com/office/drawing/2014/main" id="{DEE946A4-9CF0-4791-83DE-4789CAE1683B}"/>
                </a:ext>
              </a:extLst>
            </p:cNvPr>
            <p:cNvSpPr txBox="1"/>
            <p:nvPr/>
          </p:nvSpPr>
          <p:spPr>
            <a:xfrm>
              <a:off x="5882074" y="1366681"/>
              <a:ext cx="2375465" cy="10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Por exigir configurações manuais e individuais por serviço, os projetos podem levar um tempo maior até serem, de fato, implantados.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472;p19">
              <a:extLst>
                <a:ext uri="{FF2B5EF4-FFF2-40B4-BE49-F238E27FC236}">
                  <a16:creationId xmlns:a16="http://schemas.microsoft.com/office/drawing/2014/main" id="{054B84FC-431D-45C6-ADFF-3FA702AA5DBE}"/>
                </a:ext>
              </a:extLst>
            </p:cNvPr>
            <p:cNvSpPr txBox="1"/>
            <p:nvPr/>
          </p:nvSpPr>
          <p:spPr>
            <a:xfrm>
              <a:off x="5882078" y="1207425"/>
              <a:ext cx="3128186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Lead Time Elevado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8" name="Google Shape;470;p19">
            <a:extLst>
              <a:ext uri="{FF2B5EF4-FFF2-40B4-BE49-F238E27FC236}">
                <a16:creationId xmlns:a16="http://schemas.microsoft.com/office/drawing/2014/main" id="{E8AAB6FC-D123-4CBE-896A-D4E96BFA45F4}"/>
              </a:ext>
            </a:extLst>
          </p:cNvPr>
          <p:cNvGrpSpPr/>
          <p:nvPr/>
        </p:nvGrpSpPr>
        <p:grpSpPr>
          <a:xfrm>
            <a:off x="6864475" y="1456371"/>
            <a:ext cx="2082412" cy="1190356"/>
            <a:chOff x="5882075" y="1207425"/>
            <a:chExt cx="2082412" cy="1190356"/>
          </a:xfrm>
        </p:grpSpPr>
        <p:sp>
          <p:nvSpPr>
            <p:cNvPr id="179" name="Google Shape;471;p19">
              <a:extLst>
                <a:ext uri="{FF2B5EF4-FFF2-40B4-BE49-F238E27FC236}">
                  <a16:creationId xmlns:a16="http://schemas.microsoft.com/office/drawing/2014/main" id="{47B92847-92C3-4270-B92A-CC40593A969C}"/>
                </a:ext>
              </a:extLst>
            </p:cNvPr>
            <p:cNvSpPr txBox="1"/>
            <p:nvPr/>
          </p:nvSpPr>
          <p:spPr>
            <a:xfrm>
              <a:off x="5882075" y="1366681"/>
              <a:ext cx="2082412" cy="10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Uma missão impossível a cada alteração nos fluxos ou implementação de novas funcionalidades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472;p19">
              <a:extLst>
                <a:ext uri="{FF2B5EF4-FFF2-40B4-BE49-F238E27FC236}">
                  <a16:creationId xmlns:a16="http://schemas.microsoft.com/office/drawing/2014/main" id="{B756523B-F1AC-4386-99D4-D27694EB1786}"/>
                </a:ext>
              </a:extLst>
            </p:cNvPr>
            <p:cNvSpPr txBox="1"/>
            <p:nvPr/>
          </p:nvSpPr>
          <p:spPr>
            <a:xfrm>
              <a:off x="5882078" y="1207425"/>
              <a:ext cx="1878281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Vida de Tom Cruise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3" name="Google Shape;470;p19">
            <a:extLst>
              <a:ext uri="{FF2B5EF4-FFF2-40B4-BE49-F238E27FC236}">
                <a16:creationId xmlns:a16="http://schemas.microsoft.com/office/drawing/2014/main" id="{94E8DDE9-E4A9-454C-B86B-7C16F0E97773}"/>
              </a:ext>
            </a:extLst>
          </p:cNvPr>
          <p:cNvGrpSpPr/>
          <p:nvPr/>
        </p:nvGrpSpPr>
        <p:grpSpPr>
          <a:xfrm>
            <a:off x="7272938" y="3214237"/>
            <a:ext cx="1881213" cy="1495343"/>
            <a:chOff x="5879146" y="1207425"/>
            <a:chExt cx="1881213" cy="1495343"/>
          </a:xfrm>
        </p:grpSpPr>
        <p:sp>
          <p:nvSpPr>
            <p:cNvPr id="184" name="Google Shape;471;p19">
              <a:extLst>
                <a:ext uri="{FF2B5EF4-FFF2-40B4-BE49-F238E27FC236}">
                  <a16:creationId xmlns:a16="http://schemas.microsoft.com/office/drawing/2014/main" id="{75BE6A2D-F4B1-420E-A752-9EF116D34C76}"/>
                </a:ext>
              </a:extLst>
            </p:cNvPr>
            <p:cNvSpPr txBox="1"/>
            <p:nvPr/>
          </p:nvSpPr>
          <p:spPr>
            <a:xfrm>
              <a:off x="5879146" y="1671668"/>
              <a:ext cx="1776628" cy="10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Procurar uma forma programática de gerenciar recursos auxilia na automação dos fluxos na cloud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472;p19">
              <a:extLst>
                <a:ext uri="{FF2B5EF4-FFF2-40B4-BE49-F238E27FC236}">
                  <a16:creationId xmlns:a16="http://schemas.microsoft.com/office/drawing/2014/main" id="{EF5747A7-ACFE-49C7-897D-8E3CB44EA106}"/>
                </a:ext>
              </a:extLst>
            </p:cNvPr>
            <p:cNvSpPr txBox="1"/>
            <p:nvPr/>
          </p:nvSpPr>
          <p:spPr>
            <a:xfrm>
              <a:off x="5882078" y="1207425"/>
              <a:ext cx="1878281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Dificuldade em Automação e Sustentação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6" name="Google Shape;889;p23">
            <a:extLst>
              <a:ext uri="{FF2B5EF4-FFF2-40B4-BE49-F238E27FC236}">
                <a16:creationId xmlns:a16="http://schemas.microsoft.com/office/drawing/2014/main" id="{A5DFE592-C05C-4C1F-96DB-0BA391378D71}"/>
              </a:ext>
            </a:extLst>
          </p:cNvPr>
          <p:cNvGrpSpPr/>
          <p:nvPr/>
        </p:nvGrpSpPr>
        <p:grpSpPr>
          <a:xfrm>
            <a:off x="5940325" y="3515786"/>
            <a:ext cx="591392" cy="591424"/>
            <a:chOff x="1796525" y="1343700"/>
            <a:chExt cx="465700" cy="465725"/>
          </a:xfrm>
        </p:grpSpPr>
        <p:sp>
          <p:nvSpPr>
            <p:cNvPr id="187" name="Google Shape;890;p23">
              <a:extLst>
                <a:ext uri="{FF2B5EF4-FFF2-40B4-BE49-F238E27FC236}">
                  <a16:creationId xmlns:a16="http://schemas.microsoft.com/office/drawing/2014/main" id="{F8D9DC14-23DC-4ADF-9754-893167335EC5}"/>
                </a:ext>
              </a:extLst>
            </p:cNvPr>
            <p:cNvSpPr/>
            <p:nvPr/>
          </p:nvSpPr>
          <p:spPr>
            <a:xfrm>
              <a:off x="1796525" y="1343700"/>
              <a:ext cx="465700" cy="465725"/>
            </a:xfrm>
            <a:custGeom>
              <a:avLst/>
              <a:gdLst/>
              <a:ahLst/>
              <a:cxnLst/>
              <a:rect l="l" t="t" r="r" b="b"/>
              <a:pathLst>
                <a:path w="18628" h="18629" extrusionOk="0">
                  <a:moveTo>
                    <a:pt x="9314" y="1"/>
                  </a:moveTo>
                  <a:cubicBezTo>
                    <a:pt x="4168" y="1"/>
                    <a:pt x="0" y="4172"/>
                    <a:pt x="0" y="9315"/>
                  </a:cubicBezTo>
                  <a:cubicBezTo>
                    <a:pt x="0" y="9681"/>
                    <a:pt x="20" y="10045"/>
                    <a:pt x="64" y="10406"/>
                  </a:cubicBezTo>
                  <a:cubicBezTo>
                    <a:pt x="99" y="10697"/>
                    <a:pt x="341" y="10915"/>
                    <a:pt x="632" y="10915"/>
                  </a:cubicBezTo>
                  <a:cubicBezTo>
                    <a:pt x="1089" y="10915"/>
                    <a:pt x="1455" y="11282"/>
                    <a:pt x="1455" y="11739"/>
                  </a:cubicBezTo>
                  <a:lnTo>
                    <a:pt x="1455" y="13922"/>
                  </a:lnTo>
                  <a:cubicBezTo>
                    <a:pt x="1455" y="14187"/>
                    <a:pt x="1534" y="14446"/>
                    <a:pt x="1688" y="14664"/>
                  </a:cubicBezTo>
                  <a:cubicBezTo>
                    <a:pt x="3373" y="17060"/>
                    <a:pt x="6159" y="18629"/>
                    <a:pt x="9314" y="18629"/>
                  </a:cubicBezTo>
                  <a:cubicBezTo>
                    <a:pt x="14457" y="18629"/>
                    <a:pt x="18628" y="14461"/>
                    <a:pt x="18628" y="9315"/>
                  </a:cubicBezTo>
                  <a:cubicBezTo>
                    <a:pt x="18628" y="4186"/>
                    <a:pt x="14448" y="1"/>
                    <a:pt x="9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91;p23">
              <a:extLst>
                <a:ext uri="{FF2B5EF4-FFF2-40B4-BE49-F238E27FC236}">
                  <a16:creationId xmlns:a16="http://schemas.microsoft.com/office/drawing/2014/main" id="{44FD36F8-1B2A-473C-B9AC-E69166873E85}"/>
                </a:ext>
              </a:extLst>
            </p:cNvPr>
            <p:cNvSpPr/>
            <p:nvPr/>
          </p:nvSpPr>
          <p:spPr>
            <a:xfrm>
              <a:off x="2045650" y="1516575"/>
              <a:ext cx="144250" cy="98200"/>
            </a:xfrm>
            <a:custGeom>
              <a:avLst/>
              <a:gdLst/>
              <a:ahLst/>
              <a:cxnLst/>
              <a:rect l="l" t="t" r="r" b="b"/>
              <a:pathLst>
                <a:path w="5770" h="3928" extrusionOk="0">
                  <a:moveTo>
                    <a:pt x="4814" y="1"/>
                  </a:moveTo>
                  <a:cubicBezTo>
                    <a:pt x="4728" y="1"/>
                    <a:pt x="4640" y="22"/>
                    <a:pt x="4559" y="65"/>
                  </a:cubicBezTo>
                  <a:lnTo>
                    <a:pt x="368" y="2257"/>
                  </a:lnTo>
                  <a:cubicBezTo>
                    <a:pt x="103" y="2397"/>
                    <a:pt x="1" y="2729"/>
                    <a:pt x="138" y="2993"/>
                  </a:cubicBezTo>
                  <a:lnTo>
                    <a:pt x="475" y="3637"/>
                  </a:lnTo>
                  <a:cubicBezTo>
                    <a:pt x="573" y="3822"/>
                    <a:pt x="765" y="3927"/>
                    <a:pt x="962" y="3927"/>
                  </a:cubicBezTo>
                  <a:cubicBezTo>
                    <a:pt x="1046" y="3927"/>
                    <a:pt x="1132" y="3908"/>
                    <a:pt x="1212" y="3867"/>
                  </a:cubicBezTo>
                  <a:lnTo>
                    <a:pt x="5403" y="1672"/>
                  </a:lnTo>
                  <a:cubicBezTo>
                    <a:pt x="5668" y="1535"/>
                    <a:pt x="5770" y="1203"/>
                    <a:pt x="5633" y="939"/>
                  </a:cubicBezTo>
                  <a:lnTo>
                    <a:pt x="5292" y="292"/>
                  </a:lnTo>
                  <a:cubicBezTo>
                    <a:pt x="5196" y="107"/>
                    <a:pt x="5008" y="1"/>
                    <a:pt x="4814" y="1"/>
                  </a:cubicBezTo>
                  <a:close/>
                </a:path>
              </a:pathLst>
            </a:custGeom>
            <a:solidFill>
              <a:srgbClr val="98E5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92;p23">
              <a:extLst>
                <a:ext uri="{FF2B5EF4-FFF2-40B4-BE49-F238E27FC236}">
                  <a16:creationId xmlns:a16="http://schemas.microsoft.com/office/drawing/2014/main" id="{2F702F36-10E8-493C-9732-6AA1C7D1F7F4}"/>
                </a:ext>
              </a:extLst>
            </p:cNvPr>
            <p:cNvSpPr/>
            <p:nvPr/>
          </p:nvSpPr>
          <p:spPr>
            <a:xfrm>
              <a:off x="2082475" y="1343775"/>
              <a:ext cx="127525" cy="163750"/>
            </a:xfrm>
            <a:custGeom>
              <a:avLst/>
              <a:gdLst/>
              <a:ahLst/>
              <a:cxnLst/>
              <a:rect l="l" t="t" r="r" b="b"/>
              <a:pathLst>
                <a:path w="5101" h="6550" extrusionOk="0">
                  <a:moveTo>
                    <a:pt x="4079" y="0"/>
                  </a:moveTo>
                  <a:cubicBezTo>
                    <a:pt x="3944" y="0"/>
                    <a:pt x="3817" y="111"/>
                    <a:pt x="3825" y="271"/>
                  </a:cubicBezTo>
                  <a:lnTo>
                    <a:pt x="3825" y="329"/>
                  </a:lnTo>
                  <a:lnTo>
                    <a:pt x="3825" y="1421"/>
                  </a:lnTo>
                  <a:cubicBezTo>
                    <a:pt x="3825" y="2122"/>
                    <a:pt x="3252" y="2693"/>
                    <a:pt x="2550" y="2693"/>
                  </a:cubicBezTo>
                  <a:cubicBezTo>
                    <a:pt x="1849" y="2693"/>
                    <a:pt x="1278" y="2122"/>
                    <a:pt x="1278" y="1421"/>
                  </a:cubicBezTo>
                  <a:lnTo>
                    <a:pt x="1278" y="329"/>
                  </a:lnTo>
                  <a:lnTo>
                    <a:pt x="1278" y="271"/>
                  </a:lnTo>
                  <a:cubicBezTo>
                    <a:pt x="1285" y="112"/>
                    <a:pt x="1157" y="1"/>
                    <a:pt x="1021" y="1"/>
                  </a:cubicBezTo>
                  <a:cubicBezTo>
                    <a:pt x="962" y="1"/>
                    <a:pt x="902" y="21"/>
                    <a:pt x="851" y="68"/>
                  </a:cubicBezTo>
                  <a:cubicBezTo>
                    <a:pt x="327" y="533"/>
                    <a:pt x="1" y="1214"/>
                    <a:pt x="1" y="1965"/>
                  </a:cubicBezTo>
                  <a:cubicBezTo>
                    <a:pt x="1" y="3112"/>
                    <a:pt x="757" y="4081"/>
                    <a:pt x="1802" y="4401"/>
                  </a:cubicBezTo>
                  <a:lnTo>
                    <a:pt x="1802" y="6549"/>
                  </a:lnTo>
                  <a:lnTo>
                    <a:pt x="3293" y="6549"/>
                  </a:lnTo>
                  <a:lnTo>
                    <a:pt x="3293" y="4401"/>
                  </a:lnTo>
                  <a:cubicBezTo>
                    <a:pt x="4335" y="4081"/>
                    <a:pt x="5094" y="3109"/>
                    <a:pt x="5100" y="1965"/>
                  </a:cubicBezTo>
                  <a:cubicBezTo>
                    <a:pt x="5100" y="1208"/>
                    <a:pt x="4771" y="533"/>
                    <a:pt x="4250" y="68"/>
                  </a:cubicBezTo>
                  <a:cubicBezTo>
                    <a:pt x="4198" y="21"/>
                    <a:pt x="4138" y="0"/>
                    <a:pt x="4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93;p23">
              <a:extLst>
                <a:ext uri="{FF2B5EF4-FFF2-40B4-BE49-F238E27FC236}">
                  <a16:creationId xmlns:a16="http://schemas.microsoft.com/office/drawing/2014/main" id="{10187A8B-F2C6-47F3-B311-83E48EAC46A2}"/>
                </a:ext>
              </a:extLst>
            </p:cNvPr>
            <p:cNvSpPr/>
            <p:nvPr/>
          </p:nvSpPr>
          <p:spPr>
            <a:xfrm>
              <a:off x="2105850" y="1343775"/>
              <a:ext cx="104000" cy="190975"/>
            </a:xfrm>
            <a:custGeom>
              <a:avLst/>
              <a:gdLst/>
              <a:ahLst/>
              <a:cxnLst/>
              <a:rect l="l" t="t" r="r" b="b"/>
              <a:pathLst>
                <a:path w="4160" h="7639" extrusionOk="0">
                  <a:moveTo>
                    <a:pt x="3144" y="0"/>
                  </a:moveTo>
                  <a:cubicBezTo>
                    <a:pt x="3009" y="0"/>
                    <a:pt x="2882" y="111"/>
                    <a:pt x="2890" y="271"/>
                  </a:cubicBezTo>
                  <a:lnTo>
                    <a:pt x="2890" y="329"/>
                  </a:lnTo>
                  <a:lnTo>
                    <a:pt x="2890" y="1421"/>
                  </a:lnTo>
                  <a:cubicBezTo>
                    <a:pt x="2890" y="2122"/>
                    <a:pt x="2317" y="2693"/>
                    <a:pt x="1615" y="2693"/>
                  </a:cubicBezTo>
                  <a:cubicBezTo>
                    <a:pt x="914" y="2693"/>
                    <a:pt x="343" y="2122"/>
                    <a:pt x="343" y="1421"/>
                  </a:cubicBezTo>
                  <a:lnTo>
                    <a:pt x="343" y="329"/>
                  </a:lnTo>
                  <a:lnTo>
                    <a:pt x="343" y="271"/>
                  </a:lnTo>
                  <a:cubicBezTo>
                    <a:pt x="346" y="213"/>
                    <a:pt x="329" y="161"/>
                    <a:pt x="303" y="117"/>
                  </a:cubicBezTo>
                  <a:cubicBezTo>
                    <a:pt x="111" y="460"/>
                    <a:pt x="0" y="853"/>
                    <a:pt x="0" y="1273"/>
                  </a:cubicBezTo>
                  <a:cubicBezTo>
                    <a:pt x="0" y="2576"/>
                    <a:pt x="1060" y="3636"/>
                    <a:pt x="2366" y="3636"/>
                  </a:cubicBezTo>
                  <a:cubicBezTo>
                    <a:pt x="2954" y="3636"/>
                    <a:pt x="3496" y="3418"/>
                    <a:pt x="3912" y="3057"/>
                  </a:cubicBezTo>
                  <a:cubicBezTo>
                    <a:pt x="4072" y="2728"/>
                    <a:pt x="4159" y="2355"/>
                    <a:pt x="4159" y="1962"/>
                  </a:cubicBezTo>
                  <a:cubicBezTo>
                    <a:pt x="4159" y="1208"/>
                    <a:pt x="3830" y="530"/>
                    <a:pt x="3315" y="68"/>
                  </a:cubicBezTo>
                  <a:cubicBezTo>
                    <a:pt x="3263" y="21"/>
                    <a:pt x="3203" y="0"/>
                    <a:pt x="3144" y="0"/>
                  </a:cubicBezTo>
                  <a:close/>
                  <a:moveTo>
                    <a:pt x="1997" y="4727"/>
                  </a:moveTo>
                  <a:cubicBezTo>
                    <a:pt x="1799" y="4727"/>
                    <a:pt x="1633" y="4890"/>
                    <a:pt x="1633" y="5091"/>
                  </a:cubicBezTo>
                  <a:lnTo>
                    <a:pt x="1633" y="7274"/>
                  </a:lnTo>
                  <a:cubicBezTo>
                    <a:pt x="1633" y="7475"/>
                    <a:pt x="1799" y="7638"/>
                    <a:pt x="1997" y="7638"/>
                  </a:cubicBezTo>
                  <a:cubicBezTo>
                    <a:pt x="2198" y="7638"/>
                    <a:pt x="2361" y="7475"/>
                    <a:pt x="2361" y="7274"/>
                  </a:cubicBezTo>
                  <a:lnTo>
                    <a:pt x="2361" y="5091"/>
                  </a:lnTo>
                  <a:cubicBezTo>
                    <a:pt x="2361" y="4890"/>
                    <a:pt x="2200" y="4727"/>
                    <a:pt x="1997" y="4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94;p23">
              <a:extLst>
                <a:ext uri="{FF2B5EF4-FFF2-40B4-BE49-F238E27FC236}">
                  <a16:creationId xmlns:a16="http://schemas.microsoft.com/office/drawing/2014/main" id="{03D6AD94-3D4D-49EF-8997-F5C24A5B799F}"/>
                </a:ext>
              </a:extLst>
            </p:cNvPr>
            <p:cNvSpPr/>
            <p:nvPr/>
          </p:nvSpPr>
          <p:spPr>
            <a:xfrm>
              <a:off x="2042100" y="1562000"/>
              <a:ext cx="54600" cy="181950"/>
            </a:xfrm>
            <a:custGeom>
              <a:avLst/>
              <a:gdLst/>
              <a:ahLst/>
              <a:cxnLst/>
              <a:rect l="l" t="t" r="r" b="b"/>
              <a:pathLst>
                <a:path w="2184" h="7278" extrusionOk="0">
                  <a:moveTo>
                    <a:pt x="1092" y="1"/>
                  </a:moveTo>
                  <a:cubicBezTo>
                    <a:pt x="690" y="1"/>
                    <a:pt x="364" y="329"/>
                    <a:pt x="364" y="728"/>
                  </a:cubicBezTo>
                  <a:lnTo>
                    <a:pt x="0" y="728"/>
                  </a:lnTo>
                  <a:lnTo>
                    <a:pt x="0" y="7277"/>
                  </a:lnTo>
                  <a:lnTo>
                    <a:pt x="2183" y="7277"/>
                  </a:lnTo>
                  <a:lnTo>
                    <a:pt x="2183" y="728"/>
                  </a:lnTo>
                  <a:lnTo>
                    <a:pt x="1819" y="728"/>
                  </a:lnTo>
                  <a:cubicBezTo>
                    <a:pt x="1819" y="329"/>
                    <a:pt x="1491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95;p23">
              <a:extLst>
                <a:ext uri="{FF2B5EF4-FFF2-40B4-BE49-F238E27FC236}">
                  <a16:creationId xmlns:a16="http://schemas.microsoft.com/office/drawing/2014/main" id="{5F0F6F8F-A456-4BE0-A7BA-88949AA9B9A6}"/>
                </a:ext>
              </a:extLst>
            </p:cNvPr>
            <p:cNvSpPr/>
            <p:nvPr/>
          </p:nvSpPr>
          <p:spPr>
            <a:xfrm>
              <a:off x="2042100" y="1710650"/>
              <a:ext cx="54600" cy="33350"/>
            </a:xfrm>
            <a:custGeom>
              <a:avLst/>
              <a:gdLst/>
              <a:ahLst/>
              <a:cxnLst/>
              <a:rect l="l" t="t" r="r" b="b"/>
              <a:pathLst>
                <a:path w="2184" h="1334" extrusionOk="0">
                  <a:moveTo>
                    <a:pt x="0" y="1"/>
                  </a:moveTo>
                  <a:lnTo>
                    <a:pt x="0" y="1334"/>
                  </a:lnTo>
                  <a:lnTo>
                    <a:pt x="2183" y="1334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rgbClr val="017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96;p23">
              <a:extLst>
                <a:ext uri="{FF2B5EF4-FFF2-40B4-BE49-F238E27FC236}">
                  <a16:creationId xmlns:a16="http://schemas.microsoft.com/office/drawing/2014/main" id="{A776ED68-0433-4BEF-93D2-25B184243A9A}"/>
                </a:ext>
              </a:extLst>
            </p:cNvPr>
            <p:cNvSpPr/>
            <p:nvPr/>
          </p:nvSpPr>
          <p:spPr>
            <a:xfrm>
              <a:off x="2091575" y="1489225"/>
              <a:ext cx="109175" cy="309300"/>
            </a:xfrm>
            <a:custGeom>
              <a:avLst/>
              <a:gdLst/>
              <a:ahLst/>
              <a:cxnLst/>
              <a:rect l="l" t="t" r="r" b="b"/>
              <a:pathLst>
                <a:path w="4367" h="12372" extrusionOk="0">
                  <a:moveTo>
                    <a:pt x="1238" y="1"/>
                  </a:moveTo>
                  <a:cubicBezTo>
                    <a:pt x="836" y="1"/>
                    <a:pt x="510" y="330"/>
                    <a:pt x="510" y="729"/>
                  </a:cubicBezTo>
                  <a:cubicBezTo>
                    <a:pt x="510" y="944"/>
                    <a:pt x="603" y="1136"/>
                    <a:pt x="754" y="1270"/>
                  </a:cubicBezTo>
                  <a:cubicBezTo>
                    <a:pt x="306" y="1517"/>
                    <a:pt x="1" y="1998"/>
                    <a:pt x="1" y="2548"/>
                  </a:cubicBezTo>
                  <a:lnTo>
                    <a:pt x="1" y="10916"/>
                  </a:lnTo>
                  <a:cubicBezTo>
                    <a:pt x="1" y="11719"/>
                    <a:pt x="653" y="12371"/>
                    <a:pt x="1456" y="12371"/>
                  </a:cubicBezTo>
                  <a:lnTo>
                    <a:pt x="2911" y="12371"/>
                  </a:lnTo>
                  <a:cubicBezTo>
                    <a:pt x="3715" y="12371"/>
                    <a:pt x="4366" y="11719"/>
                    <a:pt x="4366" y="10916"/>
                  </a:cubicBezTo>
                  <a:lnTo>
                    <a:pt x="4366" y="2548"/>
                  </a:lnTo>
                  <a:cubicBezTo>
                    <a:pt x="4366" y="1998"/>
                    <a:pt x="4061" y="1523"/>
                    <a:pt x="3613" y="1270"/>
                  </a:cubicBezTo>
                  <a:cubicBezTo>
                    <a:pt x="3761" y="1139"/>
                    <a:pt x="3857" y="944"/>
                    <a:pt x="3857" y="729"/>
                  </a:cubicBezTo>
                  <a:cubicBezTo>
                    <a:pt x="3857" y="330"/>
                    <a:pt x="3528" y="1"/>
                    <a:pt x="3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7;p23">
              <a:extLst>
                <a:ext uri="{FF2B5EF4-FFF2-40B4-BE49-F238E27FC236}">
                  <a16:creationId xmlns:a16="http://schemas.microsoft.com/office/drawing/2014/main" id="{D4DBE9A9-AA20-409E-BAC5-730626920C03}"/>
                </a:ext>
              </a:extLst>
            </p:cNvPr>
            <p:cNvSpPr/>
            <p:nvPr/>
          </p:nvSpPr>
          <p:spPr>
            <a:xfrm>
              <a:off x="2122425" y="1489300"/>
              <a:ext cx="78325" cy="309275"/>
            </a:xfrm>
            <a:custGeom>
              <a:avLst/>
              <a:gdLst/>
              <a:ahLst/>
              <a:cxnLst/>
              <a:rect l="l" t="t" r="r" b="b"/>
              <a:pathLst>
                <a:path w="3133" h="12371" extrusionOk="0">
                  <a:moveTo>
                    <a:pt x="1276" y="2364"/>
                  </a:moveTo>
                  <a:cubicBezTo>
                    <a:pt x="1578" y="2364"/>
                    <a:pt x="1823" y="2606"/>
                    <a:pt x="1823" y="2909"/>
                  </a:cubicBezTo>
                  <a:lnTo>
                    <a:pt x="1823" y="10549"/>
                  </a:lnTo>
                  <a:cubicBezTo>
                    <a:pt x="1823" y="10852"/>
                    <a:pt x="1578" y="11096"/>
                    <a:pt x="1276" y="11096"/>
                  </a:cubicBezTo>
                  <a:cubicBezTo>
                    <a:pt x="976" y="11096"/>
                    <a:pt x="731" y="10852"/>
                    <a:pt x="731" y="10549"/>
                  </a:cubicBezTo>
                  <a:lnTo>
                    <a:pt x="731" y="2909"/>
                  </a:lnTo>
                  <a:cubicBezTo>
                    <a:pt x="731" y="2606"/>
                    <a:pt x="976" y="2364"/>
                    <a:pt x="1276" y="2364"/>
                  </a:cubicBezTo>
                  <a:close/>
                  <a:moveTo>
                    <a:pt x="1110" y="1"/>
                  </a:moveTo>
                  <a:cubicBezTo>
                    <a:pt x="714" y="1"/>
                    <a:pt x="373" y="312"/>
                    <a:pt x="364" y="708"/>
                  </a:cubicBezTo>
                  <a:cubicBezTo>
                    <a:pt x="356" y="929"/>
                    <a:pt x="452" y="1130"/>
                    <a:pt x="600" y="1264"/>
                  </a:cubicBezTo>
                  <a:cubicBezTo>
                    <a:pt x="632" y="1293"/>
                    <a:pt x="629" y="1348"/>
                    <a:pt x="592" y="1378"/>
                  </a:cubicBezTo>
                  <a:cubicBezTo>
                    <a:pt x="234" y="1642"/>
                    <a:pt x="1" y="2067"/>
                    <a:pt x="1" y="2548"/>
                  </a:cubicBezTo>
                  <a:lnTo>
                    <a:pt x="1" y="10916"/>
                  </a:lnTo>
                  <a:cubicBezTo>
                    <a:pt x="1" y="11722"/>
                    <a:pt x="650" y="12371"/>
                    <a:pt x="1456" y="12371"/>
                  </a:cubicBezTo>
                  <a:lnTo>
                    <a:pt x="1674" y="12371"/>
                  </a:lnTo>
                  <a:cubicBezTo>
                    <a:pt x="2478" y="12371"/>
                    <a:pt x="3130" y="11722"/>
                    <a:pt x="3130" y="10916"/>
                  </a:cubicBezTo>
                  <a:lnTo>
                    <a:pt x="3130" y="2548"/>
                  </a:lnTo>
                  <a:cubicBezTo>
                    <a:pt x="3132" y="1995"/>
                    <a:pt x="2827" y="1520"/>
                    <a:pt x="2376" y="1273"/>
                  </a:cubicBezTo>
                  <a:cubicBezTo>
                    <a:pt x="2521" y="1139"/>
                    <a:pt x="2614" y="955"/>
                    <a:pt x="2620" y="743"/>
                  </a:cubicBezTo>
                  <a:cubicBezTo>
                    <a:pt x="2626" y="336"/>
                    <a:pt x="2280" y="1"/>
                    <a:pt x="18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98;p23">
              <a:extLst>
                <a:ext uri="{FF2B5EF4-FFF2-40B4-BE49-F238E27FC236}">
                  <a16:creationId xmlns:a16="http://schemas.microsoft.com/office/drawing/2014/main" id="{80C02100-6BF2-4A57-861B-153FEAF716B3}"/>
                </a:ext>
              </a:extLst>
            </p:cNvPr>
            <p:cNvSpPr/>
            <p:nvPr/>
          </p:nvSpPr>
          <p:spPr>
            <a:xfrm>
              <a:off x="1797975" y="1571100"/>
              <a:ext cx="262325" cy="181925"/>
            </a:xfrm>
            <a:custGeom>
              <a:avLst/>
              <a:gdLst/>
              <a:ahLst/>
              <a:cxnLst/>
              <a:rect l="l" t="t" r="r" b="b"/>
              <a:pathLst>
                <a:path w="10493" h="7277" extrusionOk="0">
                  <a:moveTo>
                    <a:pt x="0" y="1275"/>
                  </a:moveTo>
                  <a:cubicBezTo>
                    <a:pt x="181" y="2891"/>
                    <a:pt x="777" y="4381"/>
                    <a:pt x="1680" y="5641"/>
                  </a:cubicBezTo>
                  <a:lnTo>
                    <a:pt x="2853" y="5641"/>
                  </a:lnTo>
                  <a:cubicBezTo>
                    <a:pt x="3656" y="5641"/>
                    <a:pt x="4308" y="4989"/>
                    <a:pt x="4308" y="4186"/>
                  </a:cubicBezTo>
                  <a:lnTo>
                    <a:pt x="4308" y="2730"/>
                  </a:lnTo>
                  <a:cubicBezTo>
                    <a:pt x="4308" y="1924"/>
                    <a:pt x="3656" y="1275"/>
                    <a:pt x="2853" y="1275"/>
                  </a:cubicBezTo>
                  <a:close/>
                  <a:moveTo>
                    <a:pt x="9038" y="0"/>
                  </a:moveTo>
                  <a:cubicBezTo>
                    <a:pt x="7230" y="0"/>
                    <a:pt x="5763" y="1467"/>
                    <a:pt x="5763" y="3275"/>
                  </a:cubicBezTo>
                  <a:lnTo>
                    <a:pt x="5763" y="4002"/>
                  </a:lnTo>
                  <a:cubicBezTo>
                    <a:pt x="5763" y="5810"/>
                    <a:pt x="7230" y="7277"/>
                    <a:pt x="9038" y="7277"/>
                  </a:cubicBezTo>
                  <a:lnTo>
                    <a:pt x="10129" y="7277"/>
                  </a:lnTo>
                  <a:cubicBezTo>
                    <a:pt x="10330" y="7277"/>
                    <a:pt x="10493" y="7114"/>
                    <a:pt x="10493" y="6913"/>
                  </a:cubicBezTo>
                  <a:lnTo>
                    <a:pt x="10493" y="364"/>
                  </a:lnTo>
                  <a:cubicBezTo>
                    <a:pt x="10493" y="163"/>
                    <a:pt x="10333" y="0"/>
                    <a:pt x="10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99;p23">
              <a:extLst>
                <a:ext uri="{FF2B5EF4-FFF2-40B4-BE49-F238E27FC236}">
                  <a16:creationId xmlns:a16="http://schemas.microsoft.com/office/drawing/2014/main" id="{5DFAE8AF-ECDB-44FB-B6E6-B520744E623E}"/>
                </a:ext>
              </a:extLst>
            </p:cNvPr>
            <p:cNvSpPr/>
            <p:nvPr/>
          </p:nvSpPr>
          <p:spPr>
            <a:xfrm>
              <a:off x="2073900" y="1571100"/>
              <a:ext cx="144675" cy="181925"/>
            </a:xfrm>
            <a:custGeom>
              <a:avLst/>
              <a:gdLst/>
              <a:ahLst/>
              <a:cxnLst/>
              <a:rect l="l" t="t" r="r" b="b"/>
              <a:pathLst>
                <a:path w="5787" h="7277" extrusionOk="0">
                  <a:moveTo>
                    <a:pt x="728" y="0"/>
                  </a:moveTo>
                  <a:cubicBezTo>
                    <a:pt x="329" y="0"/>
                    <a:pt x="0" y="329"/>
                    <a:pt x="0" y="728"/>
                  </a:cubicBezTo>
                  <a:lnTo>
                    <a:pt x="0" y="1092"/>
                  </a:lnTo>
                  <a:cubicBezTo>
                    <a:pt x="0" y="1493"/>
                    <a:pt x="329" y="1819"/>
                    <a:pt x="728" y="1819"/>
                  </a:cubicBezTo>
                  <a:cubicBezTo>
                    <a:pt x="329" y="1819"/>
                    <a:pt x="0" y="2148"/>
                    <a:pt x="0" y="2547"/>
                  </a:cubicBezTo>
                  <a:lnTo>
                    <a:pt x="0" y="2911"/>
                  </a:lnTo>
                  <a:cubicBezTo>
                    <a:pt x="0" y="3313"/>
                    <a:pt x="329" y="3639"/>
                    <a:pt x="728" y="3639"/>
                  </a:cubicBezTo>
                  <a:cubicBezTo>
                    <a:pt x="329" y="3639"/>
                    <a:pt x="0" y="3968"/>
                    <a:pt x="0" y="4366"/>
                  </a:cubicBezTo>
                  <a:lnTo>
                    <a:pt x="0" y="4730"/>
                  </a:lnTo>
                  <a:cubicBezTo>
                    <a:pt x="0" y="5132"/>
                    <a:pt x="329" y="5458"/>
                    <a:pt x="728" y="5458"/>
                  </a:cubicBezTo>
                  <a:cubicBezTo>
                    <a:pt x="329" y="5458"/>
                    <a:pt x="0" y="5787"/>
                    <a:pt x="0" y="6185"/>
                  </a:cubicBezTo>
                  <a:lnTo>
                    <a:pt x="0" y="6549"/>
                  </a:lnTo>
                  <a:cubicBezTo>
                    <a:pt x="0" y="6951"/>
                    <a:pt x="329" y="7277"/>
                    <a:pt x="728" y="7277"/>
                  </a:cubicBezTo>
                  <a:lnTo>
                    <a:pt x="5239" y="7277"/>
                  </a:lnTo>
                  <a:cubicBezTo>
                    <a:pt x="5542" y="7277"/>
                    <a:pt x="5787" y="7032"/>
                    <a:pt x="5787" y="6733"/>
                  </a:cubicBezTo>
                  <a:lnTo>
                    <a:pt x="5787" y="6005"/>
                  </a:lnTo>
                  <a:cubicBezTo>
                    <a:pt x="5787" y="5702"/>
                    <a:pt x="5542" y="5458"/>
                    <a:pt x="5239" y="5458"/>
                  </a:cubicBezTo>
                  <a:cubicBezTo>
                    <a:pt x="5542" y="5458"/>
                    <a:pt x="5787" y="5213"/>
                    <a:pt x="5787" y="4913"/>
                  </a:cubicBezTo>
                  <a:lnTo>
                    <a:pt x="5787" y="4186"/>
                  </a:lnTo>
                  <a:cubicBezTo>
                    <a:pt x="5787" y="3883"/>
                    <a:pt x="5542" y="3639"/>
                    <a:pt x="5239" y="3639"/>
                  </a:cubicBezTo>
                  <a:cubicBezTo>
                    <a:pt x="5542" y="3639"/>
                    <a:pt x="5787" y="3394"/>
                    <a:pt x="5787" y="3094"/>
                  </a:cubicBezTo>
                  <a:lnTo>
                    <a:pt x="5787" y="2367"/>
                  </a:lnTo>
                  <a:cubicBezTo>
                    <a:pt x="5787" y="2064"/>
                    <a:pt x="5542" y="1819"/>
                    <a:pt x="5239" y="1819"/>
                  </a:cubicBezTo>
                  <a:cubicBezTo>
                    <a:pt x="5542" y="1819"/>
                    <a:pt x="5787" y="1575"/>
                    <a:pt x="5787" y="1275"/>
                  </a:cubicBezTo>
                  <a:lnTo>
                    <a:pt x="5787" y="548"/>
                  </a:lnTo>
                  <a:cubicBezTo>
                    <a:pt x="5787" y="245"/>
                    <a:pt x="5542" y="0"/>
                    <a:pt x="5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00;p23">
              <a:extLst>
                <a:ext uri="{FF2B5EF4-FFF2-40B4-BE49-F238E27FC236}">
                  <a16:creationId xmlns:a16="http://schemas.microsoft.com/office/drawing/2014/main" id="{617D0DE0-AA59-4463-B726-6B8729C067B9}"/>
                </a:ext>
              </a:extLst>
            </p:cNvPr>
            <p:cNvSpPr/>
            <p:nvPr/>
          </p:nvSpPr>
          <p:spPr>
            <a:xfrm>
              <a:off x="1797900" y="1571100"/>
              <a:ext cx="420675" cy="163750"/>
            </a:xfrm>
            <a:custGeom>
              <a:avLst/>
              <a:gdLst/>
              <a:ahLst/>
              <a:cxnLst/>
              <a:rect l="l" t="t" r="r" b="b"/>
              <a:pathLst>
                <a:path w="16827" h="6550" extrusionOk="0">
                  <a:moveTo>
                    <a:pt x="13491" y="0"/>
                  </a:moveTo>
                  <a:cubicBezTo>
                    <a:pt x="13188" y="0"/>
                    <a:pt x="12944" y="245"/>
                    <a:pt x="12944" y="548"/>
                  </a:cubicBezTo>
                  <a:cubicBezTo>
                    <a:pt x="12944" y="847"/>
                    <a:pt x="13188" y="1092"/>
                    <a:pt x="13491" y="1092"/>
                  </a:cubicBezTo>
                  <a:lnTo>
                    <a:pt x="16279" y="1092"/>
                  </a:lnTo>
                  <a:cubicBezTo>
                    <a:pt x="16582" y="1092"/>
                    <a:pt x="16827" y="847"/>
                    <a:pt x="16827" y="548"/>
                  </a:cubicBezTo>
                  <a:cubicBezTo>
                    <a:pt x="16827" y="245"/>
                    <a:pt x="16582" y="0"/>
                    <a:pt x="16279" y="0"/>
                  </a:cubicBezTo>
                  <a:close/>
                  <a:moveTo>
                    <a:pt x="13491" y="1819"/>
                  </a:moveTo>
                  <a:cubicBezTo>
                    <a:pt x="13188" y="1819"/>
                    <a:pt x="12944" y="2064"/>
                    <a:pt x="12944" y="2367"/>
                  </a:cubicBezTo>
                  <a:cubicBezTo>
                    <a:pt x="12944" y="2666"/>
                    <a:pt x="13188" y="2911"/>
                    <a:pt x="13491" y="2911"/>
                  </a:cubicBezTo>
                  <a:lnTo>
                    <a:pt x="16279" y="2911"/>
                  </a:lnTo>
                  <a:cubicBezTo>
                    <a:pt x="16582" y="2911"/>
                    <a:pt x="16827" y="2666"/>
                    <a:pt x="16827" y="2367"/>
                  </a:cubicBezTo>
                  <a:cubicBezTo>
                    <a:pt x="16827" y="2064"/>
                    <a:pt x="16582" y="1819"/>
                    <a:pt x="16279" y="1819"/>
                  </a:cubicBezTo>
                  <a:close/>
                  <a:moveTo>
                    <a:pt x="0" y="1275"/>
                  </a:moveTo>
                  <a:cubicBezTo>
                    <a:pt x="137" y="2445"/>
                    <a:pt x="486" y="3551"/>
                    <a:pt x="1010" y="4550"/>
                  </a:cubicBezTo>
                  <a:lnTo>
                    <a:pt x="1479" y="4550"/>
                  </a:lnTo>
                  <a:cubicBezTo>
                    <a:pt x="1718" y="4550"/>
                    <a:pt x="1886" y="4331"/>
                    <a:pt x="1834" y="4101"/>
                  </a:cubicBezTo>
                  <a:cubicBezTo>
                    <a:pt x="1785" y="3895"/>
                    <a:pt x="1761" y="3679"/>
                    <a:pt x="1761" y="3458"/>
                  </a:cubicBezTo>
                  <a:cubicBezTo>
                    <a:pt x="1761" y="2588"/>
                    <a:pt x="2143" y="1808"/>
                    <a:pt x="2745" y="1275"/>
                  </a:cubicBezTo>
                  <a:close/>
                  <a:moveTo>
                    <a:pt x="13491" y="3639"/>
                  </a:moveTo>
                  <a:cubicBezTo>
                    <a:pt x="13188" y="3639"/>
                    <a:pt x="12944" y="3883"/>
                    <a:pt x="12944" y="4186"/>
                  </a:cubicBezTo>
                  <a:cubicBezTo>
                    <a:pt x="12944" y="4486"/>
                    <a:pt x="13188" y="4730"/>
                    <a:pt x="13491" y="4730"/>
                  </a:cubicBezTo>
                  <a:lnTo>
                    <a:pt x="16279" y="4730"/>
                  </a:lnTo>
                  <a:cubicBezTo>
                    <a:pt x="16582" y="4730"/>
                    <a:pt x="16827" y="4486"/>
                    <a:pt x="16827" y="4186"/>
                  </a:cubicBezTo>
                  <a:cubicBezTo>
                    <a:pt x="16827" y="3883"/>
                    <a:pt x="16582" y="3639"/>
                    <a:pt x="16279" y="3639"/>
                  </a:cubicBezTo>
                  <a:close/>
                  <a:moveTo>
                    <a:pt x="4675" y="1639"/>
                  </a:moveTo>
                  <a:cubicBezTo>
                    <a:pt x="3671" y="1639"/>
                    <a:pt x="2856" y="2454"/>
                    <a:pt x="2856" y="3458"/>
                  </a:cubicBezTo>
                  <a:cubicBezTo>
                    <a:pt x="2856" y="4462"/>
                    <a:pt x="3671" y="5277"/>
                    <a:pt x="4675" y="5277"/>
                  </a:cubicBezTo>
                  <a:cubicBezTo>
                    <a:pt x="5679" y="5277"/>
                    <a:pt x="6494" y="4462"/>
                    <a:pt x="6494" y="3458"/>
                  </a:cubicBezTo>
                  <a:cubicBezTo>
                    <a:pt x="6494" y="2454"/>
                    <a:pt x="5682" y="1639"/>
                    <a:pt x="4675" y="1639"/>
                  </a:cubicBezTo>
                  <a:close/>
                  <a:moveTo>
                    <a:pt x="10138" y="3"/>
                  </a:moveTo>
                  <a:cubicBezTo>
                    <a:pt x="10136" y="3"/>
                    <a:pt x="10134" y="3"/>
                    <a:pt x="10132" y="3"/>
                  </a:cubicBezTo>
                  <a:lnTo>
                    <a:pt x="8942" y="3"/>
                  </a:lnTo>
                  <a:cubicBezTo>
                    <a:pt x="8188" y="27"/>
                    <a:pt x="7498" y="303"/>
                    <a:pt x="6957" y="754"/>
                  </a:cubicBezTo>
                  <a:cubicBezTo>
                    <a:pt x="6890" y="1004"/>
                    <a:pt x="6858" y="1266"/>
                    <a:pt x="6858" y="1540"/>
                  </a:cubicBezTo>
                  <a:lnTo>
                    <a:pt x="6858" y="2265"/>
                  </a:lnTo>
                  <a:cubicBezTo>
                    <a:pt x="6858" y="4069"/>
                    <a:pt x="8325" y="5531"/>
                    <a:pt x="10132" y="5531"/>
                  </a:cubicBezTo>
                  <a:cubicBezTo>
                    <a:pt x="10333" y="5531"/>
                    <a:pt x="10496" y="5368"/>
                    <a:pt x="10496" y="5167"/>
                  </a:cubicBezTo>
                  <a:lnTo>
                    <a:pt x="10496" y="364"/>
                  </a:lnTo>
                  <a:cubicBezTo>
                    <a:pt x="10496" y="165"/>
                    <a:pt x="10339" y="3"/>
                    <a:pt x="10138" y="3"/>
                  </a:cubicBezTo>
                  <a:close/>
                  <a:moveTo>
                    <a:pt x="13491" y="5458"/>
                  </a:moveTo>
                  <a:cubicBezTo>
                    <a:pt x="13188" y="5458"/>
                    <a:pt x="12944" y="5702"/>
                    <a:pt x="12944" y="6005"/>
                  </a:cubicBezTo>
                  <a:cubicBezTo>
                    <a:pt x="12944" y="6305"/>
                    <a:pt x="13188" y="6549"/>
                    <a:pt x="13491" y="6549"/>
                  </a:cubicBezTo>
                  <a:lnTo>
                    <a:pt x="16279" y="6549"/>
                  </a:lnTo>
                  <a:cubicBezTo>
                    <a:pt x="16582" y="6549"/>
                    <a:pt x="16827" y="6305"/>
                    <a:pt x="16827" y="6005"/>
                  </a:cubicBezTo>
                  <a:cubicBezTo>
                    <a:pt x="16827" y="5702"/>
                    <a:pt x="16582" y="5458"/>
                    <a:pt x="16279" y="5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01;p23">
              <a:extLst>
                <a:ext uri="{FF2B5EF4-FFF2-40B4-BE49-F238E27FC236}">
                  <a16:creationId xmlns:a16="http://schemas.microsoft.com/office/drawing/2014/main" id="{F583ED80-6294-450D-99BF-722AE3B9CF63}"/>
                </a:ext>
              </a:extLst>
            </p:cNvPr>
            <p:cNvSpPr/>
            <p:nvPr/>
          </p:nvSpPr>
          <p:spPr>
            <a:xfrm>
              <a:off x="1887475" y="1630250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2184" h="2184" extrusionOk="0">
                  <a:moveTo>
                    <a:pt x="1092" y="1"/>
                  </a:moveTo>
                  <a:cubicBezTo>
                    <a:pt x="486" y="1"/>
                    <a:pt x="0" y="487"/>
                    <a:pt x="0" y="1092"/>
                  </a:cubicBezTo>
                  <a:cubicBezTo>
                    <a:pt x="0" y="1695"/>
                    <a:pt x="486" y="2184"/>
                    <a:pt x="1092" y="2184"/>
                  </a:cubicBezTo>
                  <a:cubicBezTo>
                    <a:pt x="1694" y="2184"/>
                    <a:pt x="2183" y="1695"/>
                    <a:pt x="2183" y="1092"/>
                  </a:cubicBezTo>
                  <a:cubicBezTo>
                    <a:pt x="2183" y="487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02;p23">
              <a:extLst>
                <a:ext uri="{FF2B5EF4-FFF2-40B4-BE49-F238E27FC236}">
                  <a16:creationId xmlns:a16="http://schemas.microsoft.com/office/drawing/2014/main" id="{269DB6F7-1B47-4737-9B22-884D8E80EAD7}"/>
                </a:ext>
              </a:extLst>
            </p:cNvPr>
            <p:cNvSpPr/>
            <p:nvPr/>
          </p:nvSpPr>
          <p:spPr>
            <a:xfrm>
              <a:off x="1896575" y="1639350"/>
              <a:ext cx="36400" cy="36400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28" y="0"/>
                  </a:moveTo>
                  <a:cubicBezTo>
                    <a:pt x="326" y="0"/>
                    <a:pt x="0" y="326"/>
                    <a:pt x="0" y="728"/>
                  </a:cubicBezTo>
                  <a:cubicBezTo>
                    <a:pt x="0" y="1127"/>
                    <a:pt x="326" y="1456"/>
                    <a:pt x="728" y="1456"/>
                  </a:cubicBezTo>
                  <a:cubicBezTo>
                    <a:pt x="1132" y="1456"/>
                    <a:pt x="1455" y="1127"/>
                    <a:pt x="1455" y="728"/>
                  </a:cubicBezTo>
                  <a:cubicBezTo>
                    <a:pt x="1455" y="326"/>
                    <a:pt x="1127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03;p23">
              <a:extLst>
                <a:ext uri="{FF2B5EF4-FFF2-40B4-BE49-F238E27FC236}">
                  <a16:creationId xmlns:a16="http://schemas.microsoft.com/office/drawing/2014/main" id="{CE781DCE-5DFB-4996-BD67-6EACCB578A53}"/>
                </a:ext>
              </a:extLst>
            </p:cNvPr>
            <p:cNvSpPr/>
            <p:nvPr/>
          </p:nvSpPr>
          <p:spPr>
            <a:xfrm>
              <a:off x="2145775" y="1571100"/>
              <a:ext cx="18225" cy="181925"/>
            </a:xfrm>
            <a:custGeom>
              <a:avLst/>
              <a:gdLst/>
              <a:ahLst/>
              <a:cxnLst/>
              <a:rect l="l" t="t" r="r" b="b"/>
              <a:pathLst>
                <a:path w="729" h="7277" extrusionOk="0">
                  <a:moveTo>
                    <a:pt x="1" y="0"/>
                  </a:moveTo>
                  <a:lnTo>
                    <a:pt x="1" y="7277"/>
                  </a:lnTo>
                  <a:lnTo>
                    <a:pt x="729" y="727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04;p23">
              <a:extLst>
                <a:ext uri="{FF2B5EF4-FFF2-40B4-BE49-F238E27FC236}">
                  <a16:creationId xmlns:a16="http://schemas.microsoft.com/office/drawing/2014/main" id="{6712334E-C9BE-4953-9F68-617B6C8F7AAC}"/>
                </a:ext>
              </a:extLst>
            </p:cNvPr>
            <p:cNvSpPr/>
            <p:nvPr/>
          </p:nvSpPr>
          <p:spPr>
            <a:xfrm>
              <a:off x="2145775" y="1598375"/>
              <a:ext cx="18225" cy="154650"/>
            </a:xfrm>
            <a:custGeom>
              <a:avLst/>
              <a:gdLst/>
              <a:ahLst/>
              <a:cxnLst/>
              <a:rect l="l" t="t" r="r" b="b"/>
              <a:pathLst>
                <a:path w="729" h="6186" extrusionOk="0">
                  <a:moveTo>
                    <a:pt x="1" y="1"/>
                  </a:moveTo>
                  <a:lnTo>
                    <a:pt x="1" y="728"/>
                  </a:lnTo>
                  <a:lnTo>
                    <a:pt x="729" y="728"/>
                  </a:lnTo>
                  <a:lnTo>
                    <a:pt x="729" y="1"/>
                  </a:lnTo>
                  <a:close/>
                  <a:moveTo>
                    <a:pt x="1" y="1820"/>
                  </a:moveTo>
                  <a:lnTo>
                    <a:pt x="1" y="2548"/>
                  </a:lnTo>
                  <a:lnTo>
                    <a:pt x="729" y="2548"/>
                  </a:lnTo>
                  <a:lnTo>
                    <a:pt x="729" y="1820"/>
                  </a:lnTo>
                  <a:close/>
                  <a:moveTo>
                    <a:pt x="1" y="3639"/>
                  </a:moveTo>
                  <a:lnTo>
                    <a:pt x="1" y="4367"/>
                  </a:lnTo>
                  <a:lnTo>
                    <a:pt x="729" y="4367"/>
                  </a:lnTo>
                  <a:lnTo>
                    <a:pt x="729" y="3639"/>
                  </a:lnTo>
                  <a:close/>
                  <a:moveTo>
                    <a:pt x="1" y="5458"/>
                  </a:moveTo>
                  <a:lnTo>
                    <a:pt x="1" y="6186"/>
                  </a:lnTo>
                  <a:lnTo>
                    <a:pt x="729" y="6186"/>
                  </a:lnTo>
                  <a:lnTo>
                    <a:pt x="729" y="54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4766;p64">
            <a:extLst>
              <a:ext uri="{FF2B5EF4-FFF2-40B4-BE49-F238E27FC236}">
                <a16:creationId xmlns:a16="http://schemas.microsoft.com/office/drawing/2014/main" id="{90F7BB3B-8360-4E15-B76C-7CBB11851E94}"/>
              </a:ext>
            </a:extLst>
          </p:cNvPr>
          <p:cNvGrpSpPr/>
          <p:nvPr/>
        </p:nvGrpSpPr>
        <p:grpSpPr>
          <a:xfrm>
            <a:off x="4540378" y="868568"/>
            <a:ext cx="1825874" cy="1999341"/>
            <a:chOff x="1260950" y="-166737"/>
            <a:chExt cx="5129675" cy="5643987"/>
          </a:xfrm>
        </p:grpSpPr>
        <p:sp>
          <p:nvSpPr>
            <p:cNvPr id="205" name="Google Shape;4767;p64">
              <a:extLst>
                <a:ext uri="{FF2B5EF4-FFF2-40B4-BE49-F238E27FC236}">
                  <a16:creationId xmlns:a16="http://schemas.microsoft.com/office/drawing/2014/main" id="{97262224-ED19-402D-9395-3D46CDDB74E7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768;p64">
              <a:extLst>
                <a:ext uri="{FF2B5EF4-FFF2-40B4-BE49-F238E27FC236}">
                  <a16:creationId xmlns:a16="http://schemas.microsoft.com/office/drawing/2014/main" id="{371B605E-EA66-4B23-A341-1116C3443896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769;p64">
              <a:extLst>
                <a:ext uri="{FF2B5EF4-FFF2-40B4-BE49-F238E27FC236}">
                  <a16:creationId xmlns:a16="http://schemas.microsoft.com/office/drawing/2014/main" id="{A1188573-964F-41E1-9F39-EC25EB405F25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770;p64">
              <a:extLst>
                <a:ext uri="{FF2B5EF4-FFF2-40B4-BE49-F238E27FC236}">
                  <a16:creationId xmlns:a16="http://schemas.microsoft.com/office/drawing/2014/main" id="{96CED545-3440-43DB-BD19-31DAB50822B3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771;p64">
              <a:extLst>
                <a:ext uri="{FF2B5EF4-FFF2-40B4-BE49-F238E27FC236}">
                  <a16:creationId xmlns:a16="http://schemas.microsoft.com/office/drawing/2014/main" id="{CFB148B5-C0CA-4B02-829A-2FA5F2253E20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772;p64">
              <a:extLst>
                <a:ext uri="{FF2B5EF4-FFF2-40B4-BE49-F238E27FC236}">
                  <a16:creationId xmlns:a16="http://schemas.microsoft.com/office/drawing/2014/main" id="{9BC6AF62-7303-4D4B-8301-55941D24AAEF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773;p64">
              <a:extLst>
                <a:ext uri="{FF2B5EF4-FFF2-40B4-BE49-F238E27FC236}">
                  <a16:creationId xmlns:a16="http://schemas.microsoft.com/office/drawing/2014/main" id="{DE2232F7-6C7D-4448-80F1-FE3E7C288853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774;p64">
              <a:extLst>
                <a:ext uri="{FF2B5EF4-FFF2-40B4-BE49-F238E27FC236}">
                  <a16:creationId xmlns:a16="http://schemas.microsoft.com/office/drawing/2014/main" id="{7F1A89A2-63D0-4E05-8922-0EFD2885F50D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775;p64">
              <a:extLst>
                <a:ext uri="{FF2B5EF4-FFF2-40B4-BE49-F238E27FC236}">
                  <a16:creationId xmlns:a16="http://schemas.microsoft.com/office/drawing/2014/main" id="{59AB2782-9179-47AF-94B2-AF6C20FA29B1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776;p64">
              <a:extLst>
                <a:ext uri="{FF2B5EF4-FFF2-40B4-BE49-F238E27FC236}">
                  <a16:creationId xmlns:a16="http://schemas.microsoft.com/office/drawing/2014/main" id="{A0F0B1E0-29C1-4AE3-920C-3A46B6B75635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777;p64">
              <a:extLst>
                <a:ext uri="{FF2B5EF4-FFF2-40B4-BE49-F238E27FC236}">
                  <a16:creationId xmlns:a16="http://schemas.microsoft.com/office/drawing/2014/main" id="{9858FACA-03B4-443C-B45D-14D311BAF7B7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778;p64">
              <a:extLst>
                <a:ext uri="{FF2B5EF4-FFF2-40B4-BE49-F238E27FC236}">
                  <a16:creationId xmlns:a16="http://schemas.microsoft.com/office/drawing/2014/main" id="{B98DC175-E9F3-4A18-B39C-4062BF41E3B0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779;p64">
              <a:extLst>
                <a:ext uri="{FF2B5EF4-FFF2-40B4-BE49-F238E27FC236}">
                  <a16:creationId xmlns:a16="http://schemas.microsoft.com/office/drawing/2014/main" id="{6F3C0C1B-656A-4746-88BF-A788C0E8FCC5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780;p64">
              <a:extLst>
                <a:ext uri="{FF2B5EF4-FFF2-40B4-BE49-F238E27FC236}">
                  <a16:creationId xmlns:a16="http://schemas.microsoft.com/office/drawing/2014/main" id="{F302BBA1-109A-4092-A31B-3419F2E6F118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781;p64">
              <a:extLst>
                <a:ext uri="{FF2B5EF4-FFF2-40B4-BE49-F238E27FC236}">
                  <a16:creationId xmlns:a16="http://schemas.microsoft.com/office/drawing/2014/main" id="{3E797BE3-4DCD-4780-BF9C-F7596C19BE4E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782;p64">
              <a:extLst>
                <a:ext uri="{FF2B5EF4-FFF2-40B4-BE49-F238E27FC236}">
                  <a16:creationId xmlns:a16="http://schemas.microsoft.com/office/drawing/2014/main" id="{AED64172-B613-429D-8132-9126F73833EE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783;p64">
              <a:extLst>
                <a:ext uri="{FF2B5EF4-FFF2-40B4-BE49-F238E27FC236}">
                  <a16:creationId xmlns:a16="http://schemas.microsoft.com/office/drawing/2014/main" id="{1D38E97B-DE66-47D2-AFD7-A93C43A20071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784;p64">
              <a:extLst>
                <a:ext uri="{FF2B5EF4-FFF2-40B4-BE49-F238E27FC236}">
                  <a16:creationId xmlns:a16="http://schemas.microsoft.com/office/drawing/2014/main" id="{6B2A1448-C901-4B93-97A1-3A8173C6285A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785;p64">
              <a:extLst>
                <a:ext uri="{FF2B5EF4-FFF2-40B4-BE49-F238E27FC236}">
                  <a16:creationId xmlns:a16="http://schemas.microsoft.com/office/drawing/2014/main" id="{758EBA1C-85E5-4FE1-952D-B826C6E7202B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786;p64">
              <a:extLst>
                <a:ext uri="{FF2B5EF4-FFF2-40B4-BE49-F238E27FC236}">
                  <a16:creationId xmlns:a16="http://schemas.microsoft.com/office/drawing/2014/main" id="{D454EB3F-9B73-42AC-B4B8-117402E3AC81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787;p64">
              <a:extLst>
                <a:ext uri="{FF2B5EF4-FFF2-40B4-BE49-F238E27FC236}">
                  <a16:creationId xmlns:a16="http://schemas.microsoft.com/office/drawing/2014/main" id="{277DA5D8-2DCC-4B34-8DD1-F67B606D8DDC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788;p64">
              <a:extLst>
                <a:ext uri="{FF2B5EF4-FFF2-40B4-BE49-F238E27FC236}">
                  <a16:creationId xmlns:a16="http://schemas.microsoft.com/office/drawing/2014/main" id="{8B24FA5E-30A0-46BA-9BA3-4C838EAC86CC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789;p64">
              <a:extLst>
                <a:ext uri="{FF2B5EF4-FFF2-40B4-BE49-F238E27FC236}">
                  <a16:creationId xmlns:a16="http://schemas.microsoft.com/office/drawing/2014/main" id="{F7F6DBCE-D08F-431E-B4F1-D961498DBA38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790;p64">
              <a:extLst>
                <a:ext uri="{FF2B5EF4-FFF2-40B4-BE49-F238E27FC236}">
                  <a16:creationId xmlns:a16="http://schemas.microsoft.com/office/drawing/2014/main" id="{B21E275B-E2D7-42C0-9959-B738C9B8DFD8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791;p64">
              <a:extLst>
                <a:ext uri="{FF2B5EF4-FFF2-40B4-BE49-F238E27FC236}">
                  <a16:creationId xmlns:a16="http://schemas.microsoft.com/office/drawing/2014/main" id="{D9BB797C-9C9D-4679-9345-4E90BC3C7DC4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792;p64">
              <a:extLst>
                <a:ext uri="{FF2B5EF4-FFF2-40B4-BE49-F238E27FC236}">
                  <a16:creationId xmlns:a16="http://schemas.microsoft.com/office/drawing/2014/main" id="{E43C763B-F739-4491-85D6-CFAE1EF5B4DC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793;p64">
              <a:extLst>
                <a:ext uri="{FF2B5EF4-FFF2-40B4-BE49-F238E27FC236}">
                  <a16:creationId xmlns:a16="http://schemas.microsoft.com/office/drawing/2014/main" id="{016BC992-8E02-48B5-AB44-4B5CCE9BB489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794;p64">
              <a:extLst>
                <a:ext uri="{FF2B5EF4-FFF2-40B4-BE49-F238E27FC236}">
                  <a16:creationId xmlns:a16="http://schemas.microsoft.com/office/drawing/2014/main" id="{3047C4B8-BAC1-4FC8-9D88-CCF5B4C15499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795;p64">
              <a:extLst>
                <a:ext uri="{FF2B5EF4-FFF2-40B4-BE49-F238E27FC236}">
                  <a16:creationId xmlns:a16="http://schemas.microsoft.com/office/drawing/2014/main" id="{6EC19E89-1743-4A32-B450-2CA816953063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796;p64">
              <a:extLst>
                <a:ext uri="{FF2B5EF4-FFF2-40B4-BE49-F238E27FC236}">
                  <a16:creationId xmlns:a16="http://schemas.microsoft.com/office/drawing/2014/main" id="{469A9359-05F3-44CA-A135-C86804CD98C1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797;p64">
              <a:extLst>
                <a:ext uri="{FF2B5EF4-FFF2-40B4-BE49-F238E27FC236}">
                  <a16:creationId xmlns:a16="http://schemas.microsoft.com/office/drawing/2014/main" id="{5B73DE34-E67F-4469-9055-4548F1AB8F90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798;p64">
              <a:extLst>
                <a:ext uri="{FF2B5EF4-FFF2-40B4-BE49-F238E27FC236}">
                  <a16:creationId xmlns:a16="http://schemas.microsoft.com/office/drawing/2014/main" id="{CCB29448-81E1-47CC-A540-11B6D13A0AC0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799;p64">
              <a:extLst>
                <a:ext uri="{FF2B5EF4-FFF2-40B4-BE49-F238E27FC236}">
                  <a16:creationId xmlns:a16="http://schemas.microsoft.com/office/drawing/2014/main" id="{AF15430C-2744-475D-9A0D-EE1179A8B1DB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800;p64">
              <a:extLst>
                <a:ext uri="{FF2B5EF4-FFF2-40B4-BE49-F238E27FC236}">
                  <a16:creationId xmlns:a16="http://schemas.microsoft.com/office/drawing/2014/main" id="{F6F617BB-44E4-4448-847E-868C0B35F44F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801;p64">
              <a:extLst>
                <a:ext uri="{FF2B5EF4-FFF2-40B4-BE49-F238E27FC236}">
                  <a16:creationId xmlns:a16="http://schemas.microsoft.com/office/drawing/2014/main" id="{ED56C9F7-D5FC-4952-BD8D-E2D4914DCB7D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802;p64">
              <a:extLst>
                <a:ext uri="{FF2B5EF4-FFF2-40B4-BE49-F238E27FC236}">
                  <a16:creationId xmlns:a16="http://schemas.microsoft.com/office/drawing/2014/main" id="{1805AE35-3319-4958-B59E-22DEA26EC761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803;p64">
              <a:extLst>
                <a:ext uri="{FF2B5EF4-FFF2-40B4-BE49-F238E27FC236}">
                  <a16:creationId xmlns:a16="http://schemas.microsoft.com/office/drawing/2014/main" id="{A065FC84-01DD-482B-9667-A5CA3AACDE3C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804;p64">
              <a:extLst>
                <a:ext uri="{FF2B5EF4-FFF2-40B4-BE49-F238E27FC236}">
                  <a16:creationId xmlns:a16="http://schemas.microsoft.com/office/drawing/2014/main" id="{733D795B-3F4A-4D34-AE3B-D95CFB5C4C2B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805;p64">
              <a:extLst>
                <a:ext uri="{FF2B5EF4-FFF2-40B4-BE49-F238E27FC236}">
                  <a16:creationId xmlns:a16="http://schemas.microsoft.com/office/drawing/2014/main" id="{68293794-50FA-4CA4-81C4-C23B9447F14C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806;p64">
              <a:extLst>
                <a:ext uri="{FF2B5EF4-FFF2-40B4-BE49-F238E27FC236}">
                  <a16:creationId xmlns:a16="http://schemas.microsoft.com/office/drawing/2014/main" id="{94FDFAE3-5474-449D-A349-1A9B07C07AD1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807;p64">
              <a:extLst>
                <a:ext uri="{FF2B5EF4-FFF2-40B4-BE49-F238E27FC236}">
                  <a16:creationId xmlns:a16="http://schemas.microsoft.com/office/drawing/2014/main" id="{8CA8D71B-526B-44A0-821E-96C6E8BCD774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808;p64">
              <a:extLst>
                <a:ext uri="{FF2B5EF4-FFF2-40B4-BE49-F238E27FC236}">
                  <a16:creationId xmlns:a16="http://schemas.microsoft.com/office/drawing/2014/main" id="{7E477288-6D7D-4AD8-9BC3-18CDB43D5A58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809;p64">
              <a:extLst>
                <a:ext uri="{FF2B5EF4-FFF2-40B4-BE49-F238E27FC236}">
                  <a16:creationId xmlns:a16="http://schemas.microsoft.com/office/drawing/2014/main" id="{3CF288C5-9EF8-408B-8811-6AFBFA10223D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810;p64">
              <a:extLst>
                <a:ext uri="{FF2B5EF4-FFF2-40B4-BE49-F238E27FC236}">
                  <a16:creationId xmlns:a16="http://schemas.microsoft.com/office/drawing/2014/main" id="{108C15EF-78EB-400D-BC2F-094358BF69E4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811;p64">
              <a:extLst>
                <a:ext uri="{FF2B5EF4-FFF2-40B4-BE49-F238E27FC236}">
                  <a16:creationId xmlns:a16="http://schemas.microsoft.com/office/drawing/2014/main" id="{62A690F1-E85A-4034-96B3-74305835BF95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812;p64">
              <a:extLst>
                <a:ext uri="{FF2B5EF4-FFF2-40B4-BE49-F238E27FC236}">
                  <a16:creationId xmlns:a16="http://schemas.microsoft.com/office/drawing/2014/main" id="{829F615B-13CE-482C-B8F6-1F08268D0D39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813;p64">
              <a:extLst>
                <a:ext uri="{FF2B5EF4-FFF2-40B4-BE49-F238E27FC236}">
                  <a16:creationId xmlns:a16="http://schemas.microsoft.com/office/drawing/2014/main" id="{E38532E1-0192-4C33-982D-17236BF104B8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814;p64">
              <a:extLst>
                <a:ext uri="{FF2B5EF4-FFF2-40B4-BE49-F238E27FC236}">
                  <a16:creationId xmlns:a16="http://schemas.microsoft.com/office/drawing/2014/main" id="{9E166E2A-52CF-44FB-87DA-AD8E2F2A202E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815;p64">
              <a:extLst>
                <a:ext uri="{FF2B5EF4-FFF2-40B4-BE49-F238E27FC236}">
                  <a16:creationId xmlns:a16="http://schemas.microsoft.com/office/drawing/2014/main" id="{5397DBEF-C659-49E2-8815-AE062E36B939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816;p64">
              <a:extLst>
                <a:ext uri="{FF2B5EF4-FFF2-40B4-BE49-F238E27FC236}">
                  <a16:creationId xmlns:a16="http://schemas.microsoft.com/office/drawing/2014/main" id="{C494455B-6E19-4699-816E-5AF1D63FB0B8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817;p64">
              <a:extLst>
                <a:ext uri="{FF2B5EF4-FFF2-40B4-BE49-F238E27FC236}">
                  <a16:creationId xmlns:a16="http://schemas.microsoft.com/office/drawing/2014/main" id="{A4BFB704-697E-4819-89DB-B71E5C16C476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818;p64">
              <a:extLst>
                <a:ext uri="{FF2B5EF4-FFF2-40B4-BE49-F238E27FC236}">
                  <a16:creationId xmlns:a16="http://schemas.microsoft.com/office/drawing/2014/main" id="{07B0BAA8-9FC7-42C1-A8E0-1EF37CD280E8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819;p64">
              <a:extLst>
                <a:ext uri="{FF2B5EF4-FFF2-40B4-BE49-F238E27FC236}">
                  <a16:creationId xmlns:a16="http://schemas.microsoft.com/office/drawing/2014/main" id="{794AC577-91E6-468B-9EA2-2A37A8D3E488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820;p64">
              <a:extLst>
                <a:ext uri="{FF2B5EF4-FFF2-40B4-BE49-F238E27FC236}">
                  <a16:creationId xmlns:a16="http://schemas.microsoft.com/office/drawing/2014/main" id="{7D97D0C5-3150-457F-BE76-DCD7FC9F2FAD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821;p64">
              <a:extLst>
                <a:ext uri="{FF2B5EF4-FFF2-40B4-BE49-F238E27FC236}">
                  <a16:creationId xmlns:a16="http://schemas.microsoft.com/office/drawing/2014/main" id="{31A79F68-C1E9-4129-96FE-E5167306C204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822;p64">
              <a:extLst>
                <a:ext uri="{FF2B5EF4-FFF2-40B4-BE49-F238E27FC236}">
                  <a16:creationId xmlns:a16="http://schemas.microsoft.com/office/drawing/2014/main" id="{1B9DDE9E-6919-4856-9B4D-F076EB07E2AA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823;p64">
              <a:extLst>
                <a:ext uri="{FF2B5EF4-FFF2-40B4-BE49-F238E27FC236}">
                  <a16:creationId xmlns:a16="http://schemas.microsoft.com/office/drawing/2014/main" id="{A9DCA4AC-70A4-44AD-8B84-FD17AE18F0C6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824;p64">
              <a:extLst>
                <a:ext uri="{FF2B5EF4-FFF2-40B4-BE49-F238E27FC236}">
                  <a16:creationId xmlns:a16="http://schemas.microsoft.com/office/drawing/2014/main" id="{6CFBE18E-7412-4EDF-B686-34ED2D2C1060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825;p64">
              <a:extLst>
                <a:ext uri="{FF2B5EF4-FFF2-40B4-BE49-F238E27FC236}">
                  <a16:creationId xmlns:a16="http://schemas.microsoft.com/office/drawing/2014/main" id="{EAA06198-CECF-4922-B712-FCD77DAF8BD7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826;p64">
              <a:extLst>
                <a:ext uri="{FF2B5EF4-FFF2-40B4-BE49-F238E27FC236}">
                  <a16:creationId xmlns:a16="http://schemas.microsoft.com/office/drawing/2014/main" id="{F457D0CF-B440-42B7-ABDB-A4A8A526D593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827;p64">
              <a:extLst>
                <a:ext uri="{FF2B5EF4-FFF2-40B4-BE49-F238E27FC236}">
                  <a16:creationId xmlns:a16="http://schemas.microsoft.com/office/drawing/2014/main" id="{15F450E4-7602-43DF-8B1A-48C2DDA2B03B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828;p64">
              <a:extLst>
                <a:ext uri="{FF2B5EF4-FFF2-40B4-BE49-F238E27FC236}">
                  <a16:creationId xmlns:a16="http://schemas.microsoft.com/office/drawing/2014/main" id="{FAF7EFFB-290B-4B5C-81CD-A0F6CB245BE1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829;p64">
              <a:extLst>
                <a:ext uri="{FF2B5EF4-FFF2-40B4-BE49-F238E27FC236}">
                  <a16:creationId xmlns:a16="http://schemas.microsoft.com/office/drawing/2014/main" id="{9972120C-56E0-445C-A87E-1B9A802B2394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830;p64">
              <a:extLst>
                <a:ext uri="{FF2B5EF4-FFF2-40B4-BE49-F238E27FC236}">
                  <a16:creationId xmlns:a16="http://schemas.microsoft.com/office/drawing/2014/main" id="{E01EF04C-EE5B-42DB-95FE-C94F3FE162A6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831;p64">
              <a:extLst>
                <a:ext uri="{FF2B5EF4-FFF2-40B4-BE49-F238E27FC236}">
                  <a16:creationId xmlns:a16="http://schemas.microsoft.com/office/drawing/2014/main" id="{271AA36A-F093-4CA0-BB41-41A7131CCD50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832;p64">
              <a:extLst>
                <a:ext uri="{FF2B5EF4-FFF2-40B4-BE49-F238E27FC236}">
                  <a16:creationId xmlns:a16="http://schemas.microsoft.com/office/drawing/2014/main" id="{7FF4EB13-70E0-4591-A9E5-01230E7F2BE6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833;p64">
              <a:extLst>
                <a:ext uri="{FF2B5EF4-FFF2-40B4-BE49-F238E27FC236}">
                  <a16:creationId xmlns:a16="http://schemas.microsoft.com/office/drawing/2014/main" id="{B761044A-F11B-4C9E-B4B8-81298930C1AA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834;p64">
              <a:extLst>
                <a:ext uri="{FF2B5EF4-FFF2-40B4-BE49-F238E27FC236}">
                  <a16:creationId xmlns:a16="http://schemas.microsoft.com/office/drawing/2014/main" id="{F5D45975-2F60-43F8-91E9-EFFA6AD73D7D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835;p64">
              <a:extLst>
                <a:ext uri="{FF2B5EF4-FFF2-40B4-BE49-F238E27FC236}">
                  <a16:creationId xmlns:a16="http://schemas.microsoft.com/office/drawing/2014/main" id="{B6094578-2A08-4701-AD04-2431523146A8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836;p64">
              <a:extLst>
                <a:ext uri="{FF2B5EF4-FFF2-40B4-BE49-F238E27FC236}">
                  <a16:creationId xmlns:a16="http://schemas.microsoft.com/office/drawing/2014/main" id="{20F23207-989A-4A29-BE3B-30625D089781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837;p64">
              <a:extLst>
                <a:ext uri="{FF2B5EF4-FFF2-40B4-BE49-F238E27FC236}">
                  <a16:creationId xmlns:a16="http://schemas.microsoft.com/office/drawing/2014/main" id="{45A76570-BC68-4B09-91D6-3D5250E0F1C1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838;p64">
              <a:extLst>
                <a:ext uri="{FF2B5EF4-FFF2-40B4-BE49-F238E27FC236}">
                  <a16:creationId xmlns:a16="http://schemas.microsoft.com/office/drawing/2014/main" id="{7C22FBCA-4C32-427C-B2E7-1CEBFC20C49E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839;p64">
              <a:extLst>
                <a:ext uri="{FF2B5EF4-FFF2-40B4-BE49-F238E27FC236}">
                  <a16:creationId xmlns:a16="http://schemas.microsoft.com/office/drawing/2014/main" id="{6020008A-0545-4A6E-BFF6-8BAF44F7D20C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840;p64">
              <a:extLst>
                <a:ext uri="{FF2B5EF4-FFF2-40B4-BE49-F238E27FC236}">
                  <a16:creationId xmlns:a16="http://schemas.microsoft.com/office/drawing/2014/main" id="{FDAB962B-F76A-4640-9995-3A69E1F7086C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841;p64">
              <a:extLst>
                <a:ext uri="{FF2B5EF4-FFF2-40B4-BE49-F238E27FC236}">
                  <a16:creationId xmlns:a16="http://schemas.microsoft.com/office/drawing/2014/main" id="{97254820-4299-4B9C-AA11-807A13EA60FF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842;p64">
              <a:extLst>
                <a:ext uri="{FF2B5EF4-FFF2-40B4-BE49-F238E27FC236}">
                  <a16:creationId xmlns:a16="http://schemas.microsoft.com/office/drawing/2014/main" id="{036D5E9E-489B-4EA4-ABF2-C5074D7CC6D8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843;p64">
              <a:extLst>
                <a:ext uri="{FF2B5EF4-FFF2-40B4-BE49-F238E27FC236}">
                  <a16:creationId xmlns:a16="http://schemas.microsoft.com/office/drawing/2014/main" id="{0A2EF305-4BCC-4CB6-8416-D70F5F5E296D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844;p64">
              <a:extLst>
                <a:ext uri="{FF2B5EF4-FFF2-40B4-BE49-F238E27FC236}">
                  <a16:creationId xmlns:a16="http://schemas.microsoft.com/office/drawing/2014/main" id="{80C460D7-7C72-456C-8ACE-F09664C10EA9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845;p64">
              <a:extLst>
                <a:ext uri="{FF2B5EF4-FFF2-40B4-BE49-F238E27FC236}">
                  <a16:creationId xmlns:a16="http://schemas.microsoft.com/office/drawing/2014/main" id="{509C55FD-A58E-47CE-B546-B49435F50385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846;p64">
              <a:extLst>
                <a:ext uri="{FF2B5EF4-FFF2-40B4-BE49-F238E27FC236}">
                  <a16:creationId xmlns:a16="http://schemas.microsoft.com/office/drawing/2014/main" id="{6462A69F-813D-4CF1-9829-3F925A129611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847;p64">
              <a:extLst>
                <a:ext uri="{FF2B5EF4-FFF2-40B4-BE49-F238E27FC236}">
                  <a16:creationId xmlns:a16="http://schemas.microsoft.com/office/drawing/2014/main" id="{47B058B2-8035-47DF-AEDA-EF5864BDEBE1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848;p64">
              <a:extLst>
                <a:ext uri="{FF2B5EF4-FFF2-40B4-BE49-F238E27FC236}">
                  <a16:creationId xmlns:a16="http://schemas.microsoft.com/office/drawing/2014/main" id="{FE3290F8-6DD1-4664-92BB-D8A220C6A76E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849;p64">
              <a:extLst>
                <a:ext uri="{FF2B5EF4-FFF2-40B4-BE49-F238E27FC236}">
                  <a16:creationId xmlns:a16="http://schemas.microsoft.com/office/drawing/2014/main" id="{4D131F18-3BA4-490B-B3FF-B43218EDDFAF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850;p64">
              <a:extLst>
                <a:ext uri="{FF2B5EF4-FFF2-40B4-BE49-F238E27FC236}">
                  <a16:creationId xmlns:a16="http://schemas.microsoft.com/office/drawing/2014/main" id="{8AA0C2AC-AE96-40F5-BE2E-9A2505B9549A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851;p64">
              <a:extLst>
                <a:ext uri="{FF2B5EF4-FFF2-40B4-BE49-F238E27FC236}">
                  <a16:creationId xmlns:a16="http://schemas.microsoft.com/office/drawing/2014/main" id="{DED9647B-054F-46F7-AE4D-F62F5F92C7E1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852;p64">
              <a:extLst>
                <a:ext uri="{FF2B5EF4-FFF2-40B4-BE49-F238E27FC236}">
                  <a16:creationId xmlns:a16="http://schemas.microsoft.com/office/drawing/2014/main" id="{FC6318CA-0787-4667-9B76-EF0F2ED88DC8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853;p64">
              <a:extLst>
                <a:ext uri="{FF2B5EF4-FFF2-40B4-BE49-F238E27FC236}">
                  <a16:creationId xmlns:a16="http://schemas.microsoft.com/office/drawing/2014/main" id="{46ACD8B0-2E20-4A45-A94B-32403CADB29E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854;p64">
              <a:extLst>
                <a:ext uri="{FF2B5EF4-FFF2-40B4-BE49-F238E27FC236}">
                  <a16:creationId xmlns:a16="http://schemas.microsoft.com/office/drawing/2014/main" id="{30CAC5C6-2C95-4724-A8F2-E325A14B00EB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855;p64">
              <a:extLst>
                <a:ext uri="{FF2B5EF4-FFF2-40B4-BE49-F238E27FC236}">
                  <a16:creationId xmlns:a16="http://schemas.microsoft.com/office/drawing/2014/main" id="{A7D6B357-E8D5-44D4-93F0-409E07B032D8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856;p64">
              <a:extLst>
                <a:ext uri="{FF2B5EF4-FFF2-40B4-BE49-F238E27FC236}">
                  <a16:creationId xmlns:a16="http://schemas.microsoft.com/office/drawing/2014/main" id="{904C986D-49A4-4AEA-9BFE-5D527215CF65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857;p64">
              <a:extLst>
                <a:ext uri="{FF2B5EF4-FFF2-40B4-BE49-F238E27FC236}">
                  <a16:creationId xmlns:a16="http://schemas.microsoft.com/office/drawing/2014/main" id="{43781B21-4EEF-487A-83A3-0E7DDB2F1C9D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858;p64">
              <a:extLst>
                <a:ext uri="{FF2B5EF4-FFF2-40B4-BE49-F238E27FC236}">
                  <a16:creationId xmlns:a16="http://schemas.microsoft.com/office/drawing/2014/main" id="{570A47D7-8A38-43D9-93CD-7A86F7C91AFF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859;p64">
              <a:extLst>
                <a:ext uri="{FF2B5EF4-FFF2-40B4-BE49-F238E27FC236}">
                  <a16:creationId xmlns:a16="http://schemas.microsoft.com/office/drawing/2014/main" id="{51D6D1D3-C23D-4184-B580-1C305E271CEB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860;p64">
              <a:extLst>
                <a:ext uri="{FF2B5EF4-FFF2-40B4-BE49-F238E27FC236}">
                  <a16:creationId xmlns:a16="http://schemas.microsoft.com/office/drawing/2014/main" id="{7CDD0772-7A50-418A-B05C-A951E9274B39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861;p64">
              <a:extLst>
                <a:ext uri="{FF2B5EF4-FFF2-40B4-BE49-F238E27FC236}">
                  <a16:creationId xmlns:a16="http://schemas.microsoft.com/office/drawing/2014/main" id="{F652E0DE-BB2A-49A4-A42F-1C65BE70966A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862;p64">
              <a:extLst>
                <a:ext uri="{FF2B5EF4-FFF2-40B4-BE49-F238E27FC236}">
                  <a16:creationId xmlns:a16="http://schemas.microsoft.com/office/drawing/2014/main" id="{DD3AEDF0-8824-4720-A272-D7BC89D472FC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863;p64">
              <a:extLst>
                <a:ext uri="{FF2B5EF4-FFF2-40B4-BE49-F238E27FC236}">
                  <a16:creationId xmlns:a16="http://schemas.microsoft.com/office/drawing/2014/main" id="{E25B3A52-6F38-4B2C-B3D8-520341ECD9BD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864;p64">
              <a:extLst>
                <a:ext uri="{FF2B5EF4-FFF2-40B4-BE49-F238E27FC236}">
                  <a16:creationId xmlns:a16="http://schemas.microsoft.com/office/drawing/2014/main" id="{DDACAFD5-7B0A-4DCC-8BEE-79B8F28EBBC0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865;p64">
              <a:extLst>
                <a:ext uri="{FF2B5EF4-FFF2-40B4-BE49-F238E27FC236}">
                  <a16:creationId xmlns:a16="http://schemas.microsoft.com/office/drawing/2014/main" id="{61E9C7C7-4AC0-4AE8-93DE-512C90625FCC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866;p64">
              <a:extLst>
                <a:ext uri="{FF2B5EF4-FFF2-40B4-BE49-F238E27FC236}">
                  <a16:creationId xmlns:a16="http://schemas.microsoft.com/office/drawing/2014/main" id="{987E443D-7B99-49EB-8B51-C85676467DDD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867;p64">
              <a:extLst>
                <a:ext uri="{FF2B5EF4-FFF2-40B4-BE49-F238E27FC236}">
                  <a16:creationId xmlns:a16="http://schemas.microsoft.com/office/drawing/2014/main" id="{728D1EC4-C4AB-44AD-A49F-E8B9E9490886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868;p64">
              <a:extLst>
                <a:ext uri="{FF2B5EF4-FFF2-40B4-BE49-F238E27FC236}">
                  <a16:creationId xmlns:a16="http://schemas.microsoft.com/office/drawing/2014/main" id="{34F6411C-3380-423D-B707-CCC237904DC1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869;p64">
              <a:extLst>
                <a:ext uri="{FF2B5EF4-FFF2-40B4-BE49-F238E27FC236}">
                  <a16:creationId xmlns:a16="http://schemas.microsoft.com/office/drawing/2014/main" id="{3500461F-3DBF-4D39-8E02-67994B5324AC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870;p64">
              <a:extLst>
                <a:ext uri="{FF2B5EF4-FFF2-40B4-BE49-F238E27FC236}">
                  <a16:creationId xmlns:a16="http://schemas.microsoft.com/office/drawing/2014/main" id="{30146B8E-1E3E-4C8A-BA3C-E6C5842C29DF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871;p64">
              <a:extLst>
                <a:ext uri="{FF2B5EF4-FFF2-40B4-BE49-F238E27FC236}">
                  <a16:creationId xmlns:a16="http://schemas.microsoft.com/office/drawing/2014/main" id="{38C10DAC-1373-4E34-9F2B-04128EBDCA63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872;p64">
              <a:extLst>
                <a:ext uri="{FF2B5EF4-FFF2-40B4-BE49-F238E27FC236}">
                  <a16:creationId xmlns:a16="http://schemas.microsoft.com/office/drawing/2014/main" id="{4D351D06-0049-4811-8D80-96A40CA23E53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873;p64">
              <a:extLst>
                <a:ext uri="{FF2B5EF4-FFF2-40B4-BE49-F238E27FC236}">
                  <a16:creationId xmlns:a16="http://schemas.microsoft.com/office/drawing/2014/main" id="{0345689D-EDC5-48ED-961B-238190D950D7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874;p64">
              <a:extLst>
                <a:ext uri="{FF2B5EF4-FFF2-40B4-BE49-F238E27FC236}">
                  <a16:creationId xmlns:a16="http://schemas.microsoft.com/office/drawing/2014/main" id="{A73A19E2-0849-447E-A50D-CD135104B6C3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875;p64">
              <a:extLst>
                <a:ext uri="{FF2B5EF4-FFF2-40B4-BE49-F238E27FC236}">
                  <a16:creationId xmlns:a16="http://schemas.microsoft.com/office/drawing/2014/main" id="{15D7D6C4-0175-4D8C-80F6-F340634A3E8A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876;p64">
              <a:extLst>
                <a:ext uri="{FF2B5EF4-FFF2-40B4-BE49-F238E27FC236}">
                  <a16:creationId xmlns:a16="http://schemas.microsoft.com/office/drawing/2014/main" id="{4766C9E2-6E19-49DA-89C3-47C904F737C8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7;p64">
              <a:extLst>
                <a:ext uri="{FF2B5EF4-FFF2-40B4-BE49-F238E27FC236}">
                  <a16:creationId xmlns:a16="http://schemas.microsoft.com/office/drawing/2014/main" id="{635CB372-6B0E-41AF-B75A-585FC17DC0E2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8;p64">
              <a:extLst>
                <a:ext uri="{FF2B5EF4-FFF2-40B4-BE49-F238E27FC236}">
                  <a16:creationId xmlns:a16="http://schemas.microsoft.com/office/drawing/2014/main" id="{AFB41057-22F9-426B-83CE-D937AA4E2A58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9;p64">
              <a:extLst>
                <a:ext uri="{FF2B5EF4-FFF2-40B4-BE49-F238E27FC236}">
                  <a16:creationId xmlns:a16="http://schemas.microsoft.com/office/drawing/2014/main" id="{1F01588E-1BD0-452D-8BD3-42A3A4B604CD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80;p64">
              <a:extLst>
                <a:ext uri="{FF2B5EF4-FFF2-40B4-BE49-F238E27FC236}">
                  <a16:creationId xmlns:a16="http://schemas.microsoft.com/office/drawing/2014/main" id="{D4469BB6-4CF3-4FBA-A8F5-2946C84C217B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881;p64">
              <a:extLst>
                <a:ext uri="{FF2B5EF4-FFF2-40B4-BE49-F238E27FC236}">
                  <a16:creationId xmlns:a16="http://schemas.microsoft.com/office/drawing/2014/main" id="{51635367-04AC-4049-9412-B2C9DDD0726B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882;p64">
              <a:extLst>
                <a:ext uri="{FF2B5EF4-FFF2-40B4-BE49-F238E27FC236}">
                  <a16:creationId xmlns:a16="http://schemas.microsoft.com/office/drawing/2014/main" id="{8BBF5219-CF5D-429F-9520-5FDA7F6C7AC5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883;p64">
              <a:extLst>
                <a:ext uri="{FF2B5EF4-FFF2-40B4-BE49-F238E27FC236}">
                  <a16:creationId xmlns:a16="http://schemas.microsoft.com/office/drawing/2014/main" id="{93117655-CEB8-4F5E-83E4-4E853E18D079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884;p64">
              <a:extLst>
                <a:ext uri="{FF2B5EF4-FFF2-40B4-BE49-F238E27FC236}">
                  <a16:creationId xmlns:a16="http://schemas.microsoft.com/office/drawing/2014/main" id="{246297D9-0473-47A7-9DB4-CCCF86F10FAF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885;p64">
              <a:extLst>
                <a:ext uri="{FF2B5EF4-FFF2-40B4-BE49-F238E27FC236}">
                  <a16:creationId xmlns:a16="http://schemas.microsoft.com/office/drawing/2014/main" id="{1B198352-5391-4EBB-BF5B-B2082617BBC6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886;p64">
              <a:extLst>
                <a:ext uri="{FF2B5EF4-FFF2-40B4-BE49-F238E27FC236}">
                  <a16:creationId xmlns:a16="http://schemas.microsoft.com/office/drawing/2014/main" id="{C1AE9F80-45B9-4D90-B49B-2CA5C4BA7AB6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887;p64">
              <a:extLst>
                <a:ext uri="{FF2B5EF4-FFF2-40B4-BE49-F238E27FC236}">
                  <a16:creationId xmlns:a16="http://schemas.microsoft.com/office/drawing/2014/main" id="{72987B48-8DC8-45FA-8603-8D113D682690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888;p64">
              <a:extLst>
                <a:ext uri="{FF2B5EF4-FFF2-40B4-BE49-F238E27FC236}">
                  <a16:creationId xmlns:a16="http://schemas.microsoft.com/office/drawing/2014/main" id="{C83ACDC7-1ACE-4866-8709-29137EE2DD32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889;p64">
              <a:extLst>
                <a:ext uri="{FF2B5EF4-FFF2-40B4-BE49-F238E27FC236}">
                  <a16:creationId xmlns:a16="http://schemas.microsoft.com/office/drawing/2014/main" id="{27B871C8-6325-4C59-B53F-16390E6C1367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890;p64">
              <a:extLst>
                <a:ext uri="{FF2B5EF4-FFF2-40B4-BE49-F238E27FC236}">
                  <a16:creationId xmlns:a16="http://schemas.microsoft.com/office/drawing/2014/main" id="{C71E40C8-FFA2-4B40-8482-F7B52191400A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891;p64">
              <a:extLst>
                <a:ext uri="{FF2B5EF4-FFF2-40B4-BE49-F238E27FC236}">
                  <a16:creationId xmlns:a16="http://schemas.microsoft.com/office/drawing/2014/main" id="{FEA325E1-73D4-4CA2-9790-CAC38E6F10AB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892;p64">
              <a:extLst>
                <a:ext uri="{FF2B5EF4-FFF2-40B4-BE49-F238E27FC236}">
                  <a16:creationId xmlns:a16="http://schemas.microsoft.com/office/drawing/2014/main" id="{ABD2484C-6453-4CD3-B9DB-2679E756A53B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893;p64">
              <a:extLst>
                <a:ext uri="{FF2B5EF4-FFF2-40B4-BE49-F238E27FC236}">
                  <a16:creationId xmlns:a16="http://schemas.microsoft.com/office/drawing/2014/main" id="{D10E7761-D8AC-4A3E-B44F-139BF5E45301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894;p64">
              <a:extLst>
                <a:ext uri="{FF2B5EF4-FFF2-40B4-BE49-F238E27FC236}">
                  <a16:creationId xmlns:a16="http://schemas.microsoft.com/office/drawing/2014/main" id="{136F3496-D404-44E8-9437-1757199010AF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895;p64">
              <a:extLst>
                <a:ext uri="{FF2B5EF4-FFF2-40B4-BE49-F238E27FC236}">
                  <a16:creationId xmlns:a16="http://schemas.microsoft.com/office/drawing/2014/main" id="{E999A57C-2EB9-4443-9887-3422EF02F099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896;p64">
              <a:extLst>
                <a:ext uri="{FF2B5EF4-FFF2-40B4-BE49-F238E27FC236}">
                  <a16:creationId xmlns:a16="http://schemas.microsoft.com/office/drawing/2014/main" id="{3F1F4220-AC63-4C7B-9D1A-C79B39788212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897;p64">
              <a:extLst>
                <a:ext uri="{FF2B5EF4-FFF2-40B4-BE49-F238E27FC236}">
                  <a16:creationId xmlns:a16="http://schemas.microsoft.com/office/drawing/2014/main" id="{AF7AF7AC-5ED6-409F-B8B8-F01BD3478508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898;p64">
              <a:extLst>
                <a:ext uri="{FF2B5EF4-FFF2-40B4-BE49-F238E27FC236}">
                  <a16:creationId xmlns:a16="http://schemas.microsoft.com/office/drawing/2014/main" id="{67307893-D43A-4B73-A63F-0225BC7B9BF1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899;p64">
              <a:extLst>
                <a:ext uri="{FF2B5EF4-FFF2-40B4-BE49-F238E27FC236}">
                  <a16:creationId xmlns:a16="http://schemas.microsoft.com/office/drawing/2014/main" id="{3E4E59B6-80C7-41BE-9108-3469863B5F80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900;p64">
              <a:extLst>
                <a:ext uri="{FF2B5EF4-FFF2-40B4-BE49-F238E27FC236}">
                  <a16:creationId xmlns:a16="http://schemas.microsoft.com/office/drawing/2014/main" id="{CB8C2116-A308-4321-8E00-DDED094C0A03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901;p64">
              <a:extLst>
                <a:ext uri="{FF2B5EF4-FFF2-40B4-BE49-F238E27FC236}">
                  <a16:creationId xmlns:a16="http://schemas.microsoft.com/office/drawing/2014/main" id="{53F8F92C-0806-40DD-B207-FA7C17199677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902;p64">
              <a:extLst>
                <a:ext uri="{FF2B5EF4-FFF2-40B4-BE49-F238E27FC236}">
                  <a16:creationId xmlns:a16="http://schemas.microsoft.com/office/drawing/2014/main" id="{A214A9E1-46BB-4454-85FC-DEB7B1A52363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903;p64">
              <a:extLst>
                <a:ext uri="{FF2B5EF4-FFF2-40B4-BE49-F238E27FC236}">
                  <a16:creationId xmlns:a16="http://schemas.microsoft.com/office/drawing/2014/main" id="{EEF9ABC0-268D-4CAC-81F6-200D795A0BBA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904;p64">
              <a:extLst>
                <a:ext uri="{FF2B5EF4-FFF2-40B4-BE49-F238E27FC236}">
                  <a16:creationId xmlns:a16="http://schemas.microsoft.com/office/drawing/2014/main" id="{D1CF917C-AAD5-4104-8D07-621FF38C7550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905;p64">
              <a:extLst>
                <a:ext uri="{FF2B5EF4-FFF2-40B4-BE49-F238E27FC236}">
                  <a16:creationId xmlns:a16="http://schemas.microsoft.com/office/drawing/2014/main" id="{D95081AE-55DC-44C6-A3DB-DE215BE4C6A4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906;p64">
              <a:extLst>
                <a:ext uri="{FF2B5EF4-FFF2-40B4-BE49-F238E27FC236}">
                  <a16:creationId xmlns:a16="http://schemas.microsoft.com/office/drawing/2014/main" id="{244CCC2D-DEB1-4326-9708-3A445C795565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907;p64">
              <a:extLst>
                <a:ext uri="{FF2B5EF4-FFF2-40B4-BE49-F238E27FC236}">
                  <a16:creationId xmlns:a16="http://schemas.microsoft.com/office/drawing/2014/main" id="{E5972977-D4C4-410B-B329-BFAEDC9E3023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908;p64">
              <a:extLst>
                <a:ext uri="{FF2B5EF4-FFF2-40B4-BE49-F238E27FC236}">
                  <a16:creationId xmlns:a16="http://schemas.microsoft.com/office/drawing/2014/main" id="{7CDAB3E1-D0E8-47F5-A611-1DE7D6B0CD52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909;p64">
              <a:extLst>
                <a:ext uri="{FF2B5EF4-FFF2-40B4-BE49-F238E27FC236}">
                  <a16:creationId xmlns:a16="http://schemas.microsoft.com/office/drawing/2014/main" id="{41220C44-025C-426C-8E0B-63994DA275A9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910;p64">
              <a:extLst>
                <a:ext uri="{FF2B5EF4-FFF2-40B4-BE49-F238E27FC236}">
                  <a16:creationId xmlns:a16="http://schemas.microsoft.com/office/drawing/2014/main" id="{640C0868-DB37-4F2B-A942-D313CFC32D2A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911;p64">
              <a:extLst>
                <a:ext uri="{FF2B5EF4-FFF2-40B4-BE49-F238E27FC236}">
                  <a16:creationId xmlns:a16="http://schemas.microsoft.com/office/drawing/2014/main" id="{0D0C58B2-32CE-4BD4-95AC-8EB6B147174C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912;p64">
              <a:extLst>
                <a:ext uri="{FF2B5EF4-FFF2-40B4-BE49-F238E27FC236}">
                  <a16:creationId xmlns:a16="http://schemas.microsoft.com/office/drawing/2014/main" id="{7E3379DC-B1EF-4975-82A5-E20EC31A977C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913;p64">
              <a:extLst>
                <a:ext uri="{FF2B5EF4-FFF2-40B4-BE49-F238E27FC236}">
                  <a16:creationId xmlns:a16="http://schemas.microsoft.com/office/drawing/2014/main" id="{D48EE438-D73A-4DAF-911B-B904C8C1CE7E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914;p64">
              <a:extLst>
                <a:ext uri="{FF2B5EF4-FFF2-40B4-BE49-F238E27FC236}">
                  <a16:creationId xmlns:a16="http://schemas.microsoft.com/office/drawing/2014/main" id="{A8987F03-7F62-45F0-95F2-4E613A412AC9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915;p64">
              <a:extLst>
                <a:ext uri="{FF2B5EF4-FFF2-40B4-BE49-F238E27FC236}">
                  <a16:creationId xmlns:a16="http://schemas.microsoft.com/office/drawing/2014/main" id="{8875C8A9-57E8-487F-848D-92711EA282AA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916;p64">
              <a:extLst>
                <a:ext uri="{FF2B5EF4-FFF2-40B4-BE49-F238E27FC236}">
                  <a16:creationId xmlns:a16="http://schemas.microsoft.com/office/drawing/2014/main" id="{694F04E5-0D72-40F9-AA05-C8FA11FA90BF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917;p64">
              <a:extLst>
                <a:ext uri="{FF2B5EF4-FFF2-40B4-BE49-F238E27FC236}">
                  <a16:creationId xmlns:a16="http://schemas.microsoft.com/office/drawing/2014/main" id="{99C128A3-5B50-486F-A2A3-6A357758B7D4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918;p64">
              <a:extLst>
                <a:ext uri="{FF2B5EF4-FFF2-40B4-BE49-F238E27FC236}">
                  <a16:creationId xmlns:a16="http://schemas.microsoft.com/office/drawing/2014/main" id="{5C7A57D5-24C2-498E-939E-CA57D256FCFA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919;p64">
              <a:extLst>
                <a:ext uri="{FF2B5EF4-FFF2-40B4-BE49-F238E27FC236}">
                  <a16:creationId xmlns:a16="http://schemas.microsoft.com/office/drawing/2014/main" id="{157A1E0A-BAEF-47FD-B98B-418FD428EBF3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920;p64">
              <a:extLst>
                <a:ext uri="{FF2B5EF4-FFF2-40B4-BE49-F238E27FC236}">
                  <a16:creationId xmlns:a16="http://schemas.microsoft.com/office/drawing/2014/main" id="{8C02ABFC-D48B-4B99-AE7C-949E29BA0817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921;p64">
              <a:extLst>
                <a:ext uri="{FF2B5EF4-FFF2-40B4-BE49-F238E27FC236}">
                  <a16:creationId xmlns:a16="http://schemas.microsoft.com/office/drawing/2014/main" id="{FD8DC430-9712-4588-B4C1-AEB7A11A1146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922;p64">
              <a:extLst>
                <a:ext uri="{FF2B5EF4-FFF2-40B4-BE49-F238E27FC236}">
                  <a16:creationId xmlns:a16="http://schemas.microsoft.com/office/drawing/2014/main" id="{12FE47E1-7A49-4F3C-957C-F4372E4A438F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923;p64">
              <a:extLst>
                <a:ext uri="{FF2B5EF4-FFF2-40B4-BE49-F238E27FC236}">
                  <a16:creationId xmlns:a16="http://schemas.microsoft.com/office/drawing/2014/main" id="{F5A6B3DE-7F05-4E96-AFC2-D805B7CFCB1C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924;p64">
              <a:extLst>
                <a:ext uri="{FF2B5EF4-FFF2-40B4-BE49-F238E27FC236}">
                  <a16:creationId xmlns:a16="http://schemas.microsoft.com/office/drawing/2014/main" id="{4D77C7B1-57DC-442F-8C7C-D464EE681D67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925;p64">
              <a:extLst>
                <a:ext uri="{FF2B5EF4-FFF2-40B4-BE49-F238E27FC236}">
                  <a16:creationId xmlns:a16="http://schemas.microsoft.com/office/drawing/2014/main" id="{A8A08C55-C415-4FEC-ACE4-DD1B67B516CE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926;p64">
              <a:extLst>
                <a:ext uri="{FF2B5EF4-FFF2-40B4-BE49-F238E27FC236}">
                  <a16:creationId xmlns:a16="http://schemas.microsoft.com/office/drawing/2014/main" id="{17325DCB-92FB-4F1C-8C99-AA6DA710A930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927;p64">
              <a:extLst>
                <a:ext uri="{FF2B5EF4-FFF2-40B4-BE49-F238E27FC236}">
                  <a16:creationId xmlns:a16="http://schemas.microsoft.com/office/drawing/2014/main" id="{C11A532F-E1A0-47C7-BCC5-B8D398AE9300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928;p64">
              <a:extLst>
                <a:ext uri="{FF2B5EF4-FFF2-40B4-BE49-F238E27FC236}">
                  <a16:creationId xmlns:a16="http://schemas.microsoft.com/office/drawing/2014/main" id="{6E3BEA53-4016-4CF3-BDB2-B9CB73D6E0FE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929;p64">
              <a:extLst>
                <a:ext uri="{FF2B5EF4-FFF2-40B4-BE49-F238E27FC236}">
                  <a16:creationId xmlns:a16="http://schemas.microsoft.com/office/drawing/2014/main" id="{C5BB4944-A893-4A0C-A2C6-7F63CF7FB1C7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930;p64">
              <a:extLst>
                <a:ext uri="{FF2B5EF4-FFF2-40B4-BE49-F238E27FC236}">
                  <a16:creationId xmlns:a16="http://schemas.microsoft.com/office/drawing/2014/main" id="{C72643CC-F13B-42F5-81F3-5BC228E93BBD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931;p64">
              <a:extLst>
                <a:ext uri="{FF2B5EF4-FFF2-40B4-BE49-F238E27FC236}">
                  <a16:creationId xmlns:a16="http://schemas.microsoft.com/office/drawing/2014/main" id="{6DE60780-A218-4FA9-B19A-C90D487330E5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932;p64">
              <a:extLst>
                <a:ext uri="{FF2B5EF4-FFF2-40B4-BE49-F238E27FC236}">
                  <a16:creationId xmlns:a16="http://schemas.microsoft.com/office/drawing/2014/main" id="{9FF9B603-1E88-4275-B37D-6F30DAF53D0A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933;p64">
              <a:extLst>
                <a:ext uri="{FF2B5EF4-FFF2-40B4-BE49-F238E27FC236}">
                  <a16:creationId xmlns:a16="http://schemas.microsoft.com/office/drawing/2014/main" id="{B46176A1-2CB5-4772-A60A-3321F6A2B04A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934;p64">
              <a:extLst>
                <a:ext uri="{FF2B5EF4-FFF2-40B4-BE49-F238E27FC236}">
                  <a16:creationId xmlns:a16="http://schemas.microsoft.com/office/drawing/2014/main" id="{35964638-6B42-4284-BAB3-BE66B9EA1FEF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935;p64">
              <a:extLst>
                <a:ext uri="{FF2B5EF4-FFF2-40B4-BE49-F238E27FC236}">
                  <a16:creationId xmlns:a16="http://schemas.microsoft.com/office/drawing/2014/main" id="{7D9147FF-B348-4D48-8CAB-4A1509B00263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936;p64">
              <a:extLst>
                <a:ext uri="{FF2B5EF4-FFF2-40B4-BE49-F238E27FC236}">
                  <a16:creationId xmlns:a16="http://schemas.microsoft.com/office/drawing/2014/main" id="{FC8FFB0E-CAD7-4F21-8676-A13BD27F7961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937;p64">
              <a:extLst>
                <a:ext uri="{FF2B5EF4-FFF2-40B4-BE49-F238E27FC236}">
                  <a16:creationId xmlns:a16="http://schemas.microsoft.com/office/drawing/2014/main" id="{5B29F7AD-7698-4B95-A5D1-2CC64A00C37E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938;p64">
              <a:extLst>
                <a:ext uri="{FF2B5EF4-FFF2-40B4-BE49-F238E27FC236}">
                  <a16:creationId xmlns:a16="http://schemas.microsoft.com/office/drawing/2014/main" id="{856C2B4D-C1F9-4725-8D4C-4F6D4744665A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939;p64">
              <a:extLst>
                <a:ext uri="{FF2B5EF4-FFF2-40B4-BE49-F238E27FC236}">
                  <a16:creationId xmlns:a16="http://schemas.microsoft.com/office/drawing/2014/main" id="{E669CCB8-143B-46EE-8574-BC6CBEE5AC8A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940;p64">
              <a:extLst>
                <a:ext uri="{FF2B5EF4-FFF2-40B4-BE49-F238E27FC236}">
                  <a16:creationId xmlns:a16="http://schemas.microsoft.com/office/drawing/2014/main" id="{50BD70C1-0F24-4734-BE0F-2C24EE50DC2E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941;p64">
              <a:extLst>
                <a:ext uri="{FF2B5EF4-FFF2-40B4-BE49-F238E27FC236}">
                  <a16:creationId xmlns:a16="http://schemas.microsoft.com/office/drawing/2014/main" id="{4B7A669B-6735-463C-97C8-22F79C6494D1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942;p64">
              <a:extLst>
                <a:ext uri="{FF2B5EF4-FFF2-40B4-BE49-F238E27FC236}">
                  <a16:creationId xmlns:a16="http://schemas.microsoft.com/office/drawing/2014/main" id="{7ED296A3-0CA8-4B3C-9628-D8DC756E1C6B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943;p64">
              <a:extLst>
                <a:ext uri="{FF2B5EF4-FFF2-40B4-BE49-F238E27FC236}">
                  <a16:creationId xmlns:a16="http://schemas.microsoft.com/office/drawing/2014/main" id="{1CADF072-91E2-4DF7-A061-C198199438AB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944;p64">
              <a:extLst>
                <a:ext uri="{FF2B5EF4-FFF2-40B4-BE49-F238E27FC236}">
                  <a16:creationId xmlns:a16="http://schemas.microsoft.com/office/drawing/2014/main" id="{76AD4645-5EF1-4C1D-AC2C-E8B0216D8DA8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7" name="Google Shape;281;p17">
            <a:extLst>
              <a:ext uri="{FF2B5EF4-FFF2-40B4-BE49-F238E27FC236}">
                <a16:creationId xmlns:a16="http://schemas.microsoft.com/office/drawing/2014/main" id="{A77C3BD5-A6C3-4255-A8FC-9E05757ADE67}"/>
              </a:ext>
            </a:extLst>
          </p:cNvPr>
          <p:cNvCxnSpPr>
            <a:cxnSpLocks/>
          </p:cNvCxnSpPr>
          <p:nvPr/>
        </p:nvCxnSpPr>
        <p:spPr>
          <a:xfrm>
            <a:off x="6299163" y="1546048"/>
            <a:ext cx="56531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120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49" y="2091038"/>
            <a:ext cx="6182403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Mudando de Patamar na Cloud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70" name="Google Shape;1070;p46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Aprimorando o gerenciamento de recursos com SDKs</a:t>
            </a:r>
            <a:endParaRPr dirty="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02</a:t>
            </a:r>
            <a:endParaRPr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2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Um elo entre as etapas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01" name="Google Shape;1201;p51"/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5766100" y="3508348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1"/>
          <p:cNvSpPr/>
          <p:nvPr/>
        </p:nvSpPr>
        <p:spPr>
          <a:xfrm>
            <a:off x="6155175" y="1624073"/>
            <a:ext cx="2045400" cy="24159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1"/>
          <p:cNvSpPr/>
          <p:nvPr/>
        </p:nvSpPr>
        <p:spPr>
          <a:xfrm>
            <a:off x="1210825" y="1624073"/>
            <a:ext cx="2045400" cy="24159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1"/>
          <p:cNvSpPr/>
          <p:nvPr/>
        </p:nvSpPr>
        <p:spPr>
          <a:xfrm>
            <a:off x="6024438" y="1476873"/>
            <a:ext cx="2045400" cy="24159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/>
          <p:nvPr/>
        </p:nvSpPr>
        <p:spPr>
          <a:xfrm>
            <a:off x="1054950" y="1476873"/>
            <a:ext cx="2045400" cy="24159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51"/>
          <p:cNvCxnSpPr/>
          <p:nvPr/>
        </p:nvCxnSpPr>
        <p:spPr>
          <a:xfrm>
            <a:off x="3550442" y="2455323"/>
            <a:ext cx="2251500" cy="0"/>
          </a:xfrm>
          <a:prstGeom prst="straightConnector1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53" name="Google Shape;1253;p51"/>
          <p:cNvSpPr txBox="1">
            <a:spLocks noGrp="1"/>
          </p:cNvSpPr>
          <p:nvPr>
            <p:ph type="subTitle" idx="1"/>
          </p:nvPr>
        </p:nvSpPr>
        <p:spPr>
          <a:xfrm>
            <a:off x="1055000" y="2194557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Entendimento essencial e utilização básica dos recursos da AWS em um formato </a:t>
            </a:r>
            <a:r>
              <a:rPr lang="en" i="1" dirty="0"/>
              <a:t>drag and drop</a:t>
            </a:r>
            <a:endParaRPr dirty="0"/>
          </a:p>
        </p:txBody>
      </p:sp>
      <p:sp>
        <p:nvSpPr>
          <p:cNvPr id="1254" name="Google Shape;1254;p51"/>
          <p:cNvSpPr txBox="1">
            <a:spLocks noGrp="1"/>
          </p:cNvSpPr>
          <p:nvPr>
            <p:ph type="subTitle" idx="2"/>
          </p:nvPr>
        </p:nvSpPr>
        <p:spPr>
          <a:xfrm>
            <a:off x="6024400" y="2194557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Define a melhor arquitetura para um problema e eventualmente utiliza SDKs para automatizar processos</a:t>
            </a:r>
            <a:endParaRPr dirty="0"/>
          </a:p>
        </p:txBody>
      </p:sp>
      <p:sp>
        <p:nvSpPr>
          <p:cNvPr id="1255" name="Google Shape;1255;p51"/>
          <p:cNvSpPr txBox="1">
            <a:spLocks noGrp="1"/>
          </p:cNvSpPr>
          <p:nvPr>
            <p:ph type="subTitle" idx="3"/>
          </p:nvPr>
        </p:nvSpPr>
        <p:spPr>
          <a:xfrm>
            <a:off x="1055000" y="1800508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Básico</a:t>
            </a:r>
            <a:endParaRPr dirty="0"/>
          </a:p>
        </p:txBody>
      </p:sp>
      <p:sp>
        <p:nvSpPr>
          <p:cNvPr id="1256" name="Google Shape;1256;p51"/>
          <p:cNvSpPr txBox="1">
            <a:spLocks noGrp="1"/>
          </p:cNvSpPr>
          <p:nvPr>
            <p:ph type="subTitle" idx="4"/>
          </p:nvPr>
        </p:nvSpPr>
        <p:spPr>
          <a:xfrm>
            <a:off x="6024400" y="1800508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Tempero do Chefe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B31672-E75A-442A-8726-F2EBBD01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8" y="1791351"/>
            <a:ext cx="558835" cy="558835"/>
          </a:xfrm>
          <a:prstGeom prst="rect">
            <a:avLst/>
          </a:prstGeom>
        </p:spPr>
      </p:pic>
      <p:sp>
        <p:nvSpPr>
          <p:cNvPr id="66" name="Google Shape;1254;p51">
            <a:extLst>
              <a:ext uri="{FF2B5EF4-FFF2-40B4-BE49-F238E27FC236}">
                <a16:creationId xmlns:a16="http://schemas.microsoft.com/office/drawing/2014/main" id="{FE4B7810-20C7-4BD8-9869-EBEC443C5DBA}"/>
              </a:ext>
            </a:extLst>
          </p:cNvPr>
          <p:cNvSpPr txBox="1">
            <a:spLocks/>
          </p:cNvSpPr>
          <p:nvPr/>
        </p:nvSpPr>
        <p:spPr>
          <a:xfrm>
            <a:off x="3558910" y="769680"/>
            <a:ext cx="2045400" cy="33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4343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BR" sz="1100" i="1" dirty="0"/>
              <a:t>Como encontrar esse gap?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6511050" y="1019800"/>
            <a:ext cx="2053200" cy="2053200"/>
          </a:xfrm>
          <a:prstGeom prst="arc">
            <a:avLst>
              <a:gd name="adj1" fmla="val 16200000"/>
              <a:gd name="adj2" fmla="val 1986634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9525" y="473392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forma de dar o próximo passo!</a:t>
            </a:r>
            <a:endParaRPr dirty="0"/>
          </a:p>
        </p:txBody>
      </p:sp>
      <p:grpSp>
        <p:nvGrpSpPr>
          <p:cNvPr id="123" name="Google Shape;123;p16"/>
          <p:cNvGrpSpPr/>
          <p:nvPr/>
        </p:nvGrpSpPr>
        <p:grpSpPr>
          <a:xfrm>
            <a:off x="464950" y="1278650"/>
            <a:ext cx="3502525" cy="3445750"/>
            <a:chOff x="1293625" y="1173325"/>
            <a:chExt cx="3502525" cy="3445750"/>
          </a:xfrm>
        </p:grpSpPr>
        <p:sp>
          <p:nvSpPr>
            <p:cNvPr id="124" name="Google Shape;124;p16"/>
            <p:cNvSpPr/>
            <p:nvPr/>
          </p:nvSpPr>
          <p:spPr>
            <a:xfrm>
              <a:off x="2287650" y="1173325"/>
              <a:ext cx="882325" cy="958750"/>
            </a:xfrm>
            <a:custGeom>
              <a:avLst/>
              <a:gdLst/>
              <a:ahLst/>
              <a:cxnLst/>
              <a:rect l="l" t="t" r="r" b="b"/>
              <a:pathLst>
                <a:path w="35293" h="38350" extrusionOk="0">
                  <a:moveTo>
                    <a:pt x="27998" y="0"/>
                  </a:moveTo>
                  <a:cubicBezTo>
                    <a:pt x="24956" y="0"/>
                    <a:pt x="21628" y="2062"/>
                    <a:pt x="18781" y="5133"/>
                  </a:cubicBezTo>
                  <a:cubicBezTo>
                    <a:pt x="16880" y="7134"/>
                    <a:pt x="12310" y="5133"/>
                    <a:pt x="11609" y="10670"/>
                  </a:cubicBezTo>
                  <a:cubicBezTo>
                    <a:pt x="10842" y="16674"/>
                    <a:pt x="13711" y="19543"/>
                    <a:pt x="10008" y="21111"/>
                  </a:cubicBezTo>
                  <a:cubicBezTo>
                    <a:pt x="4171" y="23546"/>
                    <a:pt x="1" y="33286"/>
                    <a:pt x="8107" y="36955"/>
                  </a:cubicBezTo>
                  <a:cubicBezTo>
                    <a:pt x="10228" y="37907"/>
                    <a:pt x="12976" y="38349"/>
                    <a:pt x="15843" y="38349"/>
                  </a:cubicBezTo>
                  <a:cubicBezTo>
                    <a:pt x="23927" y="38349"/>
                    <a:pt x="32952" y="34833"/>
                    <a:pt x="31523" y="29317"/>
                  </a:cubicBezTo>
                  <a:cubicBezTo>
                    <a:pt x="29589" y="21878"/>
                    <a:pt x="29956" y="17875"/>
                    <a:pt x="32257" y="14373"/>
                  </a:cubicBezTo>
                  <a:cubicBezTo>
                    <a:pt x="35293" y="9736"/>
                    <a:pt x="34626" y="3765"/>
                    <a:pt x="32157" y="1597"/>
                  </a:cubicBezTo>
                  <a:cubicBezTo>
                    <a:pt x="30899" y="492"/>
                    <a:pt x="29482" y="0"/>
                    <a:pt x="27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808875" y="1531800"/>
              <a:ext cx="193500" cy="276050"/>
            </a:xfrm>
            <a:custGeom>
              <a:avLst/>
              <a:gdLst/>
              <a:ahLst/>
              <a:cxnLst/>
              <a:rect l="l" t="t" r="r" b="b"/>
              <a:pathLst>
                <a:path w="7740" h="11042" extrusionOk="0">
                  <a:moveTo>
                    <a:pt x="1134" y="0"/>
                  </a:moveTo>
                  <a:cubicBezTo>
                    <a:pt x="1435" y="2302"/>
                    <a:pt x="1635" y="6438"/>
                    <a:pt x="0" y="7739"/>
                  </a:cubicBezTo>
                  <a:cubicBezTo>
                    <a:pt x="0" y="7739"/>
                    <a:pt x="1" y="7739"/>
                    <a:pt x="3" y="7739"/>
                  </a:cubicBezTo>
                  <a:cubicBezTo>
                    <a:pt x="85" y="7739"/>
                    <a:pt x="2215" y="7771"/>
                    <a:pt x="6205" y="11041"/>
                  </a:cubicBezTo>
                  <a:cubicBezTo>
                    <a:pt x="7739" y="9374"/>
                    <a:pt x="6872" y="8640"/>
                    <a:pt x="6872" y="8640"/>
                  </a:cubicBezTo>
                  <a:cubicBezTo>
                    <a:pt x="4437" y="7739"/>
                    <a:pt x="4603" y="5871"/>
                    <a:pt x="5137" y="420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873925" y="1575150"/>
              <a:ext cx="63400" cy="92600"/>
            </a:xfrm>
            <a:custGeom>
              <a:avLst/>
              <a:gdLst/>
              <a:ahLst/>
              <a:cxnLst/>
              <a:rect l="l" t="t" r="r" b="b"/>
              <a:pathLst>
                <a:path w="2536" h="3704" extrusionOk="0">
                  <a:moveTo>
                    <a:pt x="167" y="1"/>
                  </a:moveTo>
                  <a:cubicBezTo>
                    <a:pt x="33" y="368"/>
                    <a:pt x="0" y="801"/>
                    <a:pt x="33" y="1202"/>
                  </a:cubicBezTo>
                  <a:cubicBezTo>
                    <a:pt x="67" y="2202"/>
                    <a:pt x="1301" y="3437"/>
                    <a:pt x="2235" y="3703"/>
                  </a:cubicBezTo>
                  <a:cubicBezTo>
                    <a:pt x="2302" y="3270"/>
                    <a:pt x="2402" y="2869"/>
                    <a:pt x="2535" y="250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751950" y="1300875"/>
              <a:ext cx="297950" cy="345075"/>
            </a:xfrm>
            <a:custGeom>
              <a:avLst/>
              <a:gdLst/>
              <a:ahLst/>
              <a:cxnLst/>
              <a:rect l="l" t="t" r="r" b="b"/>
              <a:pathLst>
                <a:path w="11918" h="13803" extrusionOk="0">
                  <a:moveTo>
                    <a:pt x="5358" y="0"/>
                  </a:moveTo>
                  <a:cubicBezTo>
                    <a:pt x="2393" y="0"/>
                    <a:pt x="1" y="2829"/>
                    <a:pt x="843" y="5935"/>
                  </a:cubicBezTo>
                  <a:cubicBezTo>
                    <a:pt x="1677" y="9471"/>
                    <a:pt x="1977" y="11005"/>
                    <a:pt x="4112" y="12640"/>
                  </a:cubicBezTo>
                  <a:cubicBezTo>
                    <a:pt x="5162" y="13438"/>
                    <a:pt x="6316" y="13802"/>
                    <a:pt x="7401" y="13802"/>
                  </a:cubicBezTo>
                  <a:cubicBezTo>
                    <a:pt x="9625" y="13802"/>
                    <a:pt x="11560" y="12271"/>
                    <a:pt x="11717" y="9804"/>
                  </a:cubicBezTo>
                  <a:cubicBezTo>
                    <a:pt x="11917" y="6469"/>
                    <a:pt x="10483" y="1198"/>
                    <a:pt x="6714" y="197"/>
                  </a:cubicBezTo>
                  <a:cubicBezTo>
                    <a:pt x="6255" y="63"/>
                    <a:pt x="5800" y="0"/>
                    <a:pt x="5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2990675" y="1461750"/>
              <a:ext cx="32525" cy="53900"/>
            </a:xfrm>
            <a:custGeom>
              <a:avLst/>
              <a:gdLst/>
              <a:ahLst/>
              <a:cxnLst/>
              <a:rect l="l" t="t" r="r" b="b"/>
              <a:pathLst>
                <a:path w="1301" h="2156" extrusionOk="0">
                  <a:moveTo>
                    <a:pt x="0" y="0"/>
                  </a:moveTo>
                  <a:lnTo>
                    <a:pt x="267" y="2135"/>
                  </a:lnTo>
                  <a:cubicBezTo>
                    <a:pt x="342" y="2149"/>
                    <a:pt x="418" y="2155"/>
                    <a:pt x="494" y="2155"/>
                  </a:cubicBezTo>
                  <a:cubicBezTo>
                    <a:pt x="792" y="2155"/>
                    <a:pt x="1089" y="2054"/>
                    <a:pt x="1301" y="1868"/>
                  </a:cubicBezTo>
                  <a:cubicBezTo>
                    <a:pt x="801" y="1301"/>
                    <a:pt x="334" y="6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442050" y="4323800"/>
              <a:ext cx="165150" cy="295225"/>
            </a:xfrm>
            <a:custGeom>
              <a:avLst/>
              <a:gdLst/>
              <a:ahLst/>
              <a:cxnLst/>
              <a:rect l="l" t="t" r="r" b="b"/>
              <a:pathLst>
                <a:path w="6606" h="11809" extrusionOk="0">
                  <a:moveTo>
                    <a:pt x="1802" y="0"/>
                  </a:moveTo>
                  <a:cubicBezTo>
                    <a:pt x="1" y="0"/>
                    <a:pt x="1" y="11809"/>
                    <a:pt x="1802" y="11809"/>
                  </a:cubicBezTo>
                  <a:lnTo>
                    <a:pt x="6606" y="11809"/>
                  </a:lnTo>
                  <a:cubicBezTo>
                    <a:pt x="4804" y="11809"/>
                    <a:pt x="4804" y="0"/>
                    <a:pt x="6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861400" y="1454200"/>
              <a:ext cx="35050" cy="5400"/>
            </a:xfrm>
            <a:custGeom>
              <a:avLst/>
              <a:gdLst/>
              <a:ahLst/>
              <a:cxnLst/>
              <a:rect l="l" t="t" r="r" b="b"/>
              <a:pathLst>
                <a:path w="1402" h="216" extrusionOk="0">
                  <a:moveTo>
                    <a:pt x="641" y="1"/>
                  </a:moveTo>
                  <a:cubicBezTo>
                    <a:pt x="419" y="1"/>
                    <a:pt x="200" y="44"/>
                    <a:pt x="1" y="135"/>
                  </a:cubicBezTo>
                  <a:cubicBezTo>
                    <a:pt x="258" y="190"/>
                    <a:pt x="515" y="215"/>
                    <a:pt x="772" y="215"/>
                  </a:cubicBezTo>
                  <a:cubicBezTo>
                    <a:pt x="982" y="215"/>
                    <a:pt x="1192" y="199"/>
                    <a:pt x="1402" y="169"/>
                  </a:cubicBezTo>
                  <a:cubicBezTo>
                    <a:pt x="1167" y="60"/>
                    <a:pt x="90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2863900" y="1464975"/>
              <a:ext cx="31725" cy="8475"/>
            </a:xfrm>
            <a:custGeom>
              <a:avLst/>
              <a:gdLst/>
              <a:ahLst/>
              <a:cxnLst/>
              <a:rect l="l" t="t" r="r" b="b"/>
              <a:pathLst>
                <a:path w="1269" h="339" extrusionOk="0">
                  <a:moveTo>
                    <a:pt x="939" y="0"/>
                  </a:moveTo>
                  <a:cubicBezTo>
                    <a:pt x="607" y="0"/>
                    <a:pt x="276" y="113"/>
                    <a:pt x="1" y="338"/>
                  </a:cubicBezTo>
                  <a:cubicBezTo>
                    <a:pt x="434" y="305"/>
                    <a:pt x="868" y="205"/>
                    <a:pt x="1268" y="38"/>
                  </a:cubicBezTo>
                  <a:cubicBezTo>
                    <a:pt x="1160" y="13"/>
                    <a:pt x="1049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914775" y="1441725"/>
              <a:ext cx="20050" cy="27625"/>
            </a:xfrm>
            <a:custGeom>
              <a:avLst/>
              <a:gdLst/>
              <a:ahLst/>
              <a:cxnLst/>
              <a:rect l="l" t="t" r="r" b="b"/>
              <a:pathLst>
                <a:path w="802" h="1105" extrusionOk="0">
                  <a:moveTo>
                    <a:pt x="301" y="1"/>
                  </a:moveTo>
                  <a:cubicBezTo>
                    <a:pt x="101" y="34"/>
                    <a:pt x="1" y="301"/>
                    <a:pt x="34" y="601"/>
                  </a:cubicBezTo>
                  <a:cubicBezTo>
                    <a:pt x="96" y="882"/>
                    <a:pt x="276" y="1105"/>
                    <a:pt x="462" y="1105"/>
                  </a:cubicBezTo>
                  <a:cubicBezTo>
                    <a:pt x="475" y="1105"/>
                    <a:pt x="488" y="1104"/>
                    <a:pt x="501" y="1101"/>
                  </a:cubicBezTo>
                  <a:cubicBezTo>
                    <a:pt x="701" y="1068"/>
                    <a:pt x="801" y="835"/>
                    <a:pt x="734" y="501"/>
                  </a:cubicBezTo>
                  <a:cubicBezTo>
                    <a:pt x="701" y="2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3005675" y="1431725"/>
              <a:ext cx="20875" cy="27625"/>
            </a:xfrm>
            <a:custGeom>
              <a:avLst/>
              <a:gdLst/>
              <a:ahLst/>
              <a:cxnLst/>
              <a:rect l="l" t="t" r="r" b="b"/>
              <a:pathLst>
                <a:path w="835" h="1105" extrusionOk="0">
                  <a:moveTo>
                    <a:pt x="301" y="0"/>
                  </a:moveTo>
                  <a:cubicBezTo>
                    <a:pt x="134" y="34"/>
                    <a:pt x="0" y="301"/>
                    <a:pt x="67" y="601"/>
                  </a:cubicBezTo>
                  <a:cubicBezTo>
                    <a:pt x="130" y="882"/>
                    <a:pt x="309" y="1104"/>
                    <a:pt x="496" y="1104"/>
                  </a:cubicBezTo>
                  <a:cubicBezTo>
                    <a:pt x="509" y="1104"/>
                    <a:pt x="521" y="1103"/>
                    <a:pt x="534" y="1101"/>
                  </a:cubicBezTo>
                  <a:cubicBezTo>
                    <a:pt x="734" y="1101"/>
                    <a:pt x="834" y="834"/>
                    <a:pt x="768" y="534"/>
                  </a:cubicBezTo>
                  <a:cubicBezTo>
                    <a:pt x="701" y="234"/>
                    <a:pt x="5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3011500" y="1425050"/>
              <a:ext cx="16725" cy="9950"/>
            </a:xfrm>
            <a:custGeom>
              <a:avLst/>
              <a:gdLst/>
              <a:ahLst/>
              <a:cxnLst/>
              <a:rect l="l" t="t" r="r" b="b"/>
              <a:pathLst>
                <a:path w="669" h="398" extrusionOk="0">
                  <a:moveTo>
                    <a:pt x="668" y="0"/>
                  </a:moveTo>
                  <a:lnTo>
                    <a:pt x="1" y="301"/>
                  </a:lnTo>
                  <a:cubicBezTo>
                    <a:pt x="84" y="370"/>
                    <a:pt x="162" y="398"/>
                    <a:pt x="233" y="398"/>
                  </a:cubicBezTo>
                  <a:cubicBezTo>
                    <a:pt x="501" y="398"/>
                    <a:pt x="668" y="1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880575" y="1376400"/>
              <a:ext cx="42575" cy="22825"/>
            </a:xfrm>
            <a:custGeom>
              <a:avLst/>
              <a:gdLst/>
              <a:ahLst/>
              <a:cxnLst/>
              <a:rect l="l" t="t" r="r" b="b"/>
              <a:pathLst>
                <a:path w="1703" h="913" extrusionOk="0">
                  <a:moveTo>
                    <a:pt x="1344" y="0"/>
                  </a:moveTo>
                  <a:cubicBezTo>
                    <a:pt x="850" y="0"/>
                    <a:pt x="393" y="228"/>
                    <a:pt x="68" y="612"/>
                  </a:cubicBezTo>
                  <a:cubicBezTo>
                    <a:pt x="1" y="746"/>
                    <a:pt x="68" y="912"/>
                    <a:pt x="234" y="912"/>
                  </a:cubicBezTo>
                  <a:cubicBezTo>
                    <a:pt x="301" y="912"/>
                    <a:pt x="334" y="879"/>
                    <a:pt x="368" y="846"/>
                  </a:cubicBezTo>
                  <a:cubicBezTo>
                    <a:pt x="615" y="536"/>
                    <a:pt x="1006" y="342"/>
                    <a:pt x="1408" y="342"/>
                  </a:cubicBezTo>
                  <a:cubicBezTo>
                    <a:pt x="1439" y="342"/>
                    <a:pt x="1471" y="343"/>
                    <a:pt x="1502" y="345"/>
                  </a:cubicBezTo>
                  <a:cubicBezTo>
                    <a:pt x="1520" y="351"/>
                    <a:pt x="1536" y="354"/>
                    <a:pt x="1552" y="354"/>
                  </a:cubicBezTo>
                  <a:cubicBezTo>
                    <a:pt x="1625" y="354"/>
                    <a:pt x="1675" y="294"/>
                    <a:pt x="1702" y="212"/>
                  </a:cubicBezTo>
                  <a:cubicBezTo>
                    <a:pt x="1702" y="112"/>
                    <a:pt x="1635" y="12"/>
                    <a:pt x="1535" y="12"/>
                  </a:cubicBezTo>
                  <a:cubicBezTo>
                    <a:pt x="1471" y="4"/>
                    <a:pt x="1407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2985650" y="1370775"/>
              <a:ext cx="43400" cy="25100"/>
            </a:xfrm>
            <a:custGeom>
              <a:avLst/>
              <a:gdLst/>
              <a:ahLst/>
              <a:cxnLst/>
              <a:rect l="l" t="t" r="r" b="b"/>
              <a:pathLst>
                <a:path w="1736" h="1004" extrusionOk="0">
                  <a:moveTo>
                    <a:pt x="263" y="0"/>
                  </a:moveTo>
                  <a:cubicBezTo>
                    <a:pt x="231" y="0"/>
                    <a:pt x="199" y="1"/>
                    <a:pt x="168" y="3"/>
                  </a:cubicBezTo>
                  <a:cubicBezTo>
                    <a:pt x="68" y="3"/>
                    <a:pt x="1" y="103"/>
                    <a:pt x="1" y="203"/>
                  </a:cubicBezTo>
                  <a:cubicBezTo>
                    <a:pt x="30" y="261"/>
                    <a:pt x="83" y="343"/>
                    <a:pt x="162" y="343"/>
                  </a:cubicBezTo>
                  <a:cubicBezTo>
                    <a:pt x="174" y="343"/>
                    <a:pt x="187" y="341"/>
                    <a:pt x="201" y="337"/>
                  </a:cubicBezTo>
                  <a:cubicBezTo>
                    <a:pt x="668" y="337"/>
                    <a:pt x="1135" y="570"/>
                    <a:pt x="1402" y="937"/>
                  </a:cubicBezTo>
                  <a:cubicBezTo>
                    <a:pt x="1435" y="971"/>
                    <a:pt x="1502" y="971"/>
                    <a:pt x="1535" y="1004"/>
                  </a:cubicBezTo>
                  <a:cubicBezTo>
                    <a:pt x="1602" y="1004"/>
                    <a:pt x="1635" y="971"/>
                    <a:pt x="1669" y="937"/>
                  </a:cubicBezTo>
                  <a:cubicBezTo>
                    <a:pt x="1735" y="871"/>
                    <a:pt x="1735" y="770"/>
                    <a:pt x="1669" y="704"/>
                  </a:cubicBezTo>
                  <a:cubicBezTo>
                    <a:pt x="1322" y="263"/>
                    <a:pt x="798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812075" y="4379675"/>
              <a:ext cx="90100" cy="2525"/>
            </a:xfrm>
            <a:custGeom>
              <a:avLst/>
              <a:gdLst/>
              <a:ahLst/>
              <a:cxnLst/>
              <a:rect l="l" t="t" r="r" b="b"/>
              <a:pathLst>
                <a:path w="3604" h="101" extrusionOk="0">
                  <a:moveTo>
                    <a:pt x="1" y="0"/>
                  </a:moveTo>
                  <a:lnTo>
                    <a:pt x="1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339950" y="4337125"/>
              <a:ext cx="200175" cy="2525"/>
            </a:xfrm>
            <a:custGeom>
              <a:avLst/>
              <a:gdLst/>
              <a:ahLst/>
              <a:cxnLst/>
              <a:rect l="l" t="t" r="r" b="b"/>
              <a:pathLst>
                <a:path w="8007" h="101" extrusionOk="0">
                  <a:moveTo>
                    <a:pt x="1" y="1"/>
                  </a:moveTo>
                  <a:lnTo>
                    <a:pt x="1" y="101"/>
                  </a:lnTo>
                  <a:lnTo>
                    <a:pt x="8007" y="101"/>
                  </a:lnTo>
                  <a:lnTo>
                    <a:pt x="80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89750" y="2127225"/>
              <a:ext cx="146800" cy="299400"/>
            </a:xfrm>
            <a:custGeom>
              <a:avLst/>
              <a:gdLst/>
              <a:ahLst/>
              <a:cxnLst/>
              <a:rect l="l" t="t" r="r" b="b"/>
              <a:pathLst>
                <a:path w="5872" h="11976" extrusionOk="0">
                  <a:moveTo>
                    <a:pt x="1" y="0"/>
                  </a:moveTo>
                  <a:lnTo>
                    <a:pt x="1" y="11975"/>
                  </a:lnTo>
                  <a:lnTo>
                    <a:pt x="5872" y="1197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015675" y="2127225"/>
              <a:ext cx="44225" cy="299400"/>
            </a:xfrm>
            <a:custGeom>
              <a:avLst/>
              <a:gdLst/>
              <a:ahLst/>
              <a:cxnLst/>
              <a:rect l="l" t="t" r="r" b="b"/>
              <a:pathLst>
                <a:path w="1769" h="11976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lnTo>
                    <a:pt x="1" y="11609"/>
                  </a:lnTo>
                  <a:cubicBezTo>
                    <a:pt x="1" y="11809"/>
                    <a:pt x="168" y="11975"/>
                    <a:pt x="401" y="11975"/>
                  </a:cubicBezTo>
                  <a:lnTo>
                    <a:pt x="1402" y="11975"/>
                  </a:lnTo>
                  <a:cubicBezTo>
                    <a:pt x="1602" y="11975"/>
                    <a:pt x="1769" y="11809"/>
                    <a:pt x="1769" y="11609"/>
                  </a:cubicBezTo>
                  <a:lnTo>
                    <a:pt x="1769" y="401"/>
                  </a:lnTo>
                  <a:cubicBezTo>
                    <a:pt x="1769" y="167"/>
                    <a:pt x="1602" y="0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39725" y="2127225"/>
              <a:ext cx="147625" cy="299400"/>
            </a:xfrm>
            <a:custGeom>
              <a:avLst/>
              <a:gdLst/>
              <a:ahLst/>
              <a:cxnLst/>
              <a:rect l="l" t="t" r="r" b="b"/>
              <a:pathLst>
                <a:path w="5905" h="11976" extrusionOk="0">
                  <a:moveTo>
                    <a:pt x="0" y="0"/>
                  </a:moveTo>
                  <a:lnTo>
                    <a:pt x="0" y="11975"/>
                  </a:lnTo>
                  <a:lnTo>
                    <a:pt x="5905" y="11975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966475" y="2127225"/>
              <a:ext cx="44225" cy="299400"/>
            </a:xfrm>
            <a:custGeom>
              <a:avLst/>
              <a:gdLst/>
              <a:ahLst/>
              <a:cxnLst/>
              <a:rect l="l" t="t" r="r" b="b"/>
              <a:pathLst>
                <a:path w="1769" h="11976" extrusionOk="0">
                  <a:moveTo>
                    <a:pt x="368" y="0"/>
                  </a:moveTo>
                  <a:cubicBezTo>
                    <a:pt x="167" y="0"/>
                    <a:pt x="1" y="167"/>
                    <a:pt x="1" y="401"/>
                  </a:cubicBezTo>
                  <a:lnTo>
                    <a:pt x="1" y="11609"/>
                  </a:lnTo>
                  <a:cubicBezTo>
                    <a:pt x="1" y="11809"/>
                    <a:pt x="167" y="11975"/>
                    <a:pt x="368" y="11975"/>
                  </a:cubicBezTo>
                  <a:lnTo>
                    <a:pt x="1402" y="11975"/>
                  </a:lnTo>
                  <a:cubicBezTo>
                    <a:pt x="1602" y="11975"/>
                    <a:pt x="1769" y="11809"/>
                    <a:pt x="1769" y="11609"/>
                  </a:cubicBezTo>
                  <a:lnTo>
                    <a:pt x="1769" y="401"/>
                  </a:lnTo>
                  <a:cubicBezTo>
                    <a:pt x="1769" y="167"/>
                    <a:pt x="1602" y="0"/>
                    <a:pt x="140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802200" y="2127225"/>
              <a:ext cx="126775" cy="299400"/>
            </a:xfrm>
            <a:custGeom>
              <a:avLst/>
              <a:gdLst/>
              <a:ahLst/>
              <a:cxnLst/>
              <a:rect l="l" t="t" r="r" b="b"/>
              <a:pathLst>
                <a:path w="5071" h="11976" extrusionOk="0">
                  <a:moveTo>
                    <a:pt x="0" y="0"/>
                  </a:moveTo>
                  <a:lnTo>
                    <a:pt x="0" y="11975"/>
                  </a:lnTo>
                  <a:lnTo>
                    <a:pt x="4670" y="11975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898925" y="2127225"/>
              <a:ext cx="53400" cy="299400"/>
            </a:xfrm>
            <a:custGeom>
              <a:avLst/>
              <a:gdLst/>
              <a:ahLst/>
              <a:cxnLst/>
              <a:rect l="l" t="t" r="r" b="b"/>
              <a:pathLst>
                <a:path w="2136" h="11976" extrusionOk="0">
                  <a:moveTo>
                    <a:pt x="668" y="0"/>
                  </a:moveTo>
                  <a:cubicBezTo>
                    <a:pt x="501" y="0"/>
                    <a:pt x="368" y="234"/>
                    <a:pt x="368" y="501"/>
                  </a:cubicBezTo>
                  <a:lnTo>
                    <a:pt x="1" y="11508"/>
                  </a:lnTo>
                  <a:cubicBezTo>
                    <a:pt x="1" y="11742"/>
                    <a:pt x="101" y="11975"/>
                    <a:pt x="268" y="11975"/>
                  </a:cubicBezTo>
                  <a:lnTo>
                    <a:pt x="1468" y="11975"/>
                  </a:lnTo>
                  <a:cubicBezTo>
                    <a:pt x="1635" y="11975"/>
                    <a:pt x="1769" y="11742"/>
                    <a:pt x="1769" y="11508"/>
                  </a:cubicBezTo>
                  <a:lnTo>
                    <a:pt x="2136" y="501"/>
                  </a:lnTo>
                  <a:cubicBezTo>
                    <a:pt x="2136" y="234"/>
                    <a:pt x="2036" y="0"/>
                    <a:pt x="18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269325" y="3838450"/>
              <a:ext cx="128450" cy="427825"/>
            </a:xfrm>
            <a:custGeom>
              <a:avLst/>
              <a:gdLst/>
              <a:ahLst/>
              <a:cxnLst/>
              <a:rect l="l" t="t" r="r" b="b"/>
              <a:pathLst>
                <a:path w="5138" h="17113" extrusionOk="0">
                  <a:moveTo>
                    <a:pt x="0" y="0"/>
                  </a:moveTo>
                  <a:lnTo>
                    <a:pt x="0" y="17112"/>
                  </a:lnTo>
                  <a:lnTo>
                    <a:pt x="4737" y="17112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337825" y="4323750"/>
              <a:ext cx="1522650" cy="295300"/>
            </a:xfrm>
            <a:custGeom>
              <a:avLst/>
              <a:gdLst/>
              <a:ahLst/>
              <a:cxnLst/>
              <a:rect l="l" t="t" r="r" b="b"/>
              <a:pathLst>
                <a:path w="60906" h="11812" extrusionOk="0">
                  <a:moveTo>
                    <a:pt x="59960" y="1"/>
                  </a:moveTo>
                  <a:cubicBezTo>
                    <a:pt x="59943" y="1"/>
                    <a:pt x="59927" y="1"/>
                    <a:pt x="59910" y="2"/>
                  </a:cubicBezTo>
                  <a:lnTo>
                    <a:pt x="1801" y="2"/>
                  </a:lnTo>
                  <a:cubicBezTo>
                    <a:pt x="0" y="2"/>
                    <a:pt x="0" y="11811"/>
                    <a:pt x="1801" y="11811"/>
                  </a:cubicBezTo>
                  <a:lnTo>
                    <a:pt x="59910" y="11811"/>
                  </a:lnTo>
                  <a:cubicBezTo>
                    <a:pt x="59926" y="11812"/>
                    <a:pt x="59941" y="11812"/>
                    <a:pt x="59957" y="11812"/>
                  </a:cubicBezTo>
                  <a:cubicBezTo>
                    <a:pt x="60501" y="11812"/>
                    <a:pt x="60906" y="11261"/>
                    <a:pt x="60744" y="10710"/>
                  </a:cubicBezTo>
                  <a:cubicBezTo>
                    <a:pt x="60010" y="8475"/>
                    <a:pt x="60010" y="3338"/>
                    <a:pt x="60744" y="1103"/>
                  </a:cubicBezTo>
                  <a:cubicBezTo>
                    <a:pt x="60906" y="552"/>
                    <a:pt x="60532" y="1"/>
                    <a:pt x="59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938250" y="4357975"/>
              <a:ext cx="915675" cy="226850"/>
            </a:xfrm>
            <a:custGeom>
              <a:avLst/>
              <a:gdLst/>
              <a:ahLst/>
              <a:cxnLst/>
              <a:rect l="l" t="t" r="r" b="b"/>
              <a:pathLst>
                <a:path w="36627" h="9074" extrusionOk="0">
                  <a:moveTo>
                    <a:pt x="1401" y="1"/>
                  </a:moveTo>
                  <a:cubicBezTo>
                    <a:pt x="0" y="1"/>
                    <a:pt x="0" y="9074"/>
                    <a:pt x="1401" y="9074"/>
                  </a:cubicBezTo>
                  <a:lnTo>
                    <a:pt x="36626" y="9074"/>
                  </a:lnTo>
                  <a:cubicBezTo>
                    <a:pt x="36026" y="6806"/>
                    <a:pt x="36026" y="2269"/>
                    <a:pt x="36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37825" y="4323750"/>
              <a:ext cx="596125" cy="295300"/>
            </a:xfrm>
            <a:custGeom>
              <a:avLst/>
              <a:gdLst/>
              <a:ahLst/>
              <a:cxnLst/>
              <a:rect l="l" t="t" r="r" b="b"/>
              <a:pathLst>
                <a:path w="23845" h="11812" extrusionOk="0">
                  <a:moveTo>
                    <a:pt x="22867" y="1"/>
                  </a:moveTo>
                  <a:cubicBezTo>
                    <a:pt x="22850" y="1"/>
                    <a:pt x="22833" y="1"/>
                    <a:pt x="22816" y="2"/>
                  </a:cubicBezTo>
                  <a:lnTo>
                    <a:pt x="1801" y="2"/>
                  </a:lnTo>
                  <a:cubicBezTo>
                    <a:pt x="0" y="2"/>
                    <a:pt x="0" y="11811"/>
                    <a:pt x="1801" y="11811"/>
                  </a:cubicBezTo>
                  <a:lnTo>
                    <a:pt x="22816" y="11811"/>
                  </a:lnTo>
                  <a:cubicBezTo>
                    <a:pt x="22832" y="11812"/>
                    <a:pt x="22848" y="11812"/>
                    <a:pt x="22864" y="11812"/>
                  </a:cubicBezTo>
                  <a:cubicBezTo>
                    <a:pt x="23407" y="11812"/>
                    <a:pt x="23812" y="11261"/>
                    <a:pt x="23650" y="10710"/>
                  </a:cubicBezTo>
                  <a:cubicBezTo>
                    <a:pt x="22950" y="8475"/>
                    <a:pt x="22950" y="3338"/>
                    <a:pt x="23650" y="1103"/>
                  </a:cubicBezTo>
                  <a:cubicBezTo>
                    <a:pt x="23845" y="552"/>
                    <a:pt x="23441" y="1"/>
                    <a:pt x="22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08850" y="4323800"/>
              <a:ext cx="92575" cy="295225"/>
            </a:xfrm>
            <a:custGeom>
              <a:avLst/>
              <a:gdLst/>
              <a:ahLst/>
              <a:cxnLst/>
              <a:rect l="l" t="t" r="r" b="b"/>
              <a:pathLst>
                <a:path w="3703" h="11809" extrusionOk="0">
                  <a:moveTo>
                    <a:pt x="1835" y="0"/>
                  </a:moveTo>
                  <a:cubicBezTo>
                    <a:pt x="0" y="0"/>
                    <a:pt x="0" y="11809"/>
                    <a:pt x="1835" y="11809"/>
                  </a:cubicBezTo>
                  <a:lnTo>
                    <a:pt x="3703" y="11809"/>
                  </a:lnTo>
                  <a:cubicBezTo>
                    <a:pt x="1902" y="11809"/>
                    <a:pt x="1902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293625" y="4058600"/>
              <a:ext cx="1388500" cy="265225"/>
            </a:xfrm>
            <a:custGeom>
              <a:avLst/>
              <a:gdLst/>
              <a:ahLst/>
              <a:cxnLst/>
              <a:rect l="l" t="t" r="r" b="b"/>
              <a:pathLst>
                <a:path w="55540" h="10609" extrusionOk="0">
                  <a:moveTo>
                    <a:pt x="1168" y="1"/>
                  </a:moveTo>
                  <a:cubicBezTo>
                    <a:pt x="501" y="1"/>
                    <a:pt x="0" y="468"/>
                    <a:pt x="200" y="968"/>
                  </a:cubicBezTo>
                  <a:cubicBezTo>
                    <a:pt x="1034" y="3003"/>
                    <a:pt x="1034" y="7606"/>
                    <a:pt x="200" y="9641"/>
                  </a:cubicBezTo>
                  <a:cubicBezTo>
                    <a:pt x="0" y="10108"/>
                    <a:pt x="501" y="10608"/>
                    <a:pt x="1168" y="10608"/>
                  </a:cubicBezTo>
                  <a:lnTo>
                    <a:pt x="53405" y="10608"/>
                  </a:lnTo>
                  <a:cubicBezTo>
                    <a:pt x="55540" y="10608"/>
                    <a:pt x="55540" y="1"/>
                    <a:pt x="53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293625" y="4058600"/>
              <a:ext cx="722200" cy="265225"/>
            </a:xfrm>
            <a:custGeom>
              <a:avLst/>
              <a:gdLst/>
              <a:ahLst/>
              <a:cxnLst/>
              <a:rect l="l" t="t" r="r" b="b"/>
              <a:pathLst>
                <a:path w="28888" h="10609" extrusionOk="0">
                  <a:moveTo>
                    <a:pt x="1168" y="1"/>
                  </a:moveTo>
                  <a:cubicBezTo>
                    <a:pt x="501" y="1"/>
                    <a:pt x="0" y="468"/>
                    <a:pt x="200" y="968"/>
                  </a:cubicBezTo>
                  <a:cubicBezTo>
                    <a:pt x="1034" y="3003"/>
                    <a:pt x="1034" y="7606"/>
                    <a:pt x="200" y="9641"/>
                  </a:cubicBezTo>
                  <a:cubicBezTo>
                    <a:pt x="0" y="10108"/>
                    <a:pt x="501" y="10608"/>
                    <a:pt x="1168" y="10608"/>
                  </a:cubicBezTo>
                  <a:lnTo>
                    <a:pt x="26786" y="10608"/>
                  </a:lnTo>
                  <a:cubicBezTo>
                    <a:pt x="28888" y="10608"/>
                    <a:pt x="28888" y="1"/>
                    <a:pt x="26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301125" y="4089450"/>
              <a:ext cx="676350" cy="203500"/>
            </a:xfrm>
            <a:custGeom>
              <a:avLst/>
              <a:gdLst/>
              <a:ahLst/>
              <a:cxnLst/>
              <a:rect l="l" t="t" r="r" b="b"/>
              <a:pathLst>
                <a:path w="27054" h="8140" extrusionOk="0">
                  <a:moveTo>
                    <a:pt x="0" y="1"/>
                  </a:moveTo>
                  <a:cubicBezTo>
                    <a:pt x="701" y="2036"/>
                    <a:pt x="701" y="6072"/>
                    <a:pt x="0" y="8140"/>
                  </a:cubicBezTo>
                  <a:lnTo>
                    <a:pt x="25419" y="8140"/>
                  </a:lnTo>
                  <a:cubicBezTo>
                    <a:pt x="27053" y="8140"/>
                    <a:pt x="27053" y="1"/>
                    <a:pt x="25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144225" y="4094450"/>
              <a:ext cx="431175" cy="193500"/>
            </a:xfrm>
            <a:custGeom>
              <a:avLst/>
              <a:gdLst/>
              <a:ahLst/>
              <a:cxnLst/>
              <a:rect l="l" t="t" r="r" b="b"/>
              <a:pathLst>
                <a:path w="17247" h="7740" extrusionOk="0">
                  <a:moveTo>
                    <a:pt x="1068" y="1"/>
                  </a:moveTo>
                  <a:cubicBezTo>
                    <a:pt x="434" y="1"/>
                    <a:pt x="1" y="435"/>
                    <a:pt x="134" y="935"/>
                  </a:cubicBezTo>
                  <a:cubicBezTo>
                    <a:pt x="634" y="2836"/>
                    <a:pt x="634" y="4871"/>
                    <a:pt x="134" y="6806"/>
                  </a:cubicBezTo>
                  <a:cubicBezTo>
                    <a:pt x="1" y="7273"/>
                    <a:pt x="434" y="7740"/>
                    <a:pt x="1068" y="7740"/>
                  </a:cubicBezTo>
                  <a:lnTo>
                    <a:pt x="15712" y="7740"/>
                  </a:lnTo>
                  <a:cubicBezTo>
                    <a:pt x="17246" y="7740"/>
                    <a:pt x="17246" y="1"/>
                    <a:pt x="15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186625" y="3868475"/>
              <a:ext cx="1609525" cy="344425"/>
            </a:xfrm>
            <a:custGeom>
              <a:avLst/>
              <a:gdLst/>
              <a:ahLst/>
              <a:cxnLst/>
              <a:rect l="l" t="t" r="r" b="b"/>
              <a:pathLst>
                <a:path w="64381" h="13777" extrusionOk="0">
                  <a:moveTo>
                    <a:pt x="1936" y="0"/>
                  </a:moveTo>
                  <a:cubicBezTo>
                    <a:pt x="1" y="0"/>
                    <a:pt x="1" y="13777"/>
                    <a:pt x="1936" y="13777"/>
                  </a:cubicBezTo>
                  <a:lnTo>
                    <a:pt x="63313" y="13777"/>
                  </a:lnTo>
                  <a:cubicBezTo>
                    <a:pt x="63947" y="13710"/>
                    <a:pt x="64380" y="13076"/>
                    <a:pt x="64180" y="12476"/>
                  </a:cubicBezTo>
                  <a:cubicBezTo>
                    <a:pt x="63413" y="9874"/>
                    <a:pt x="63413" y="3903"/>
                    <a:pt x="64180" y="1268"/>
                  </a:cubicBezTo>
                  <a:cubicBezTo>
                    <a:pt x="64347" y="667"/>
                    <a:pt x="63913" y="33"/>
                    <a:pt x="6331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186625" y="3868475"/>
              <a:ext cx="1609525" cy="344425"/>
            </a:xfrm>
            <a:custGeom>
              <a:avLst/>
              <a:gdLst/>
              <a:ahLst/>
              <a:cxnLst/>
              <a:rect l="l" t="t" r="r" b="b"/>
              <a:pathLst>
                <a:path w="64381" h="13777" extrusionOk="0">
                  <a:moveTo>
                    <a:pt x="1936" y="0"/>
                  </a:moveTo>
                  <a:cubicBezTo>
                    <a:pt x="1" y="0"/>
                    <a:pt x="1" y="13777"/>
                    <a:pt x="1936" y="13777"/>
                  </a:cubicBezTo>
                  <a:lnTo>
                    <a:pt x="63313" y="13777"/>
                  </a:lnTo>
                  <a:cubicBezTo>
                    <a:pt x="63947" y="13710"/>
                    <a:pt x="64380" y="13076"/>
                    <a:pt x="64180" y="12476"/>
                  </a:cubicBezTo>
                  <a:cubicBezTo>
                    <a:pt x="63413" y="9874"/>
                    <a:pt x="63413" y="3903"/>
                    <a:pt x="64180" y="1268"/>
                  </a:cubicBezTo>
                  <a:cubicBezTo>
                    <a:pt x="64347" y="667"/>
                    <a:pt x="63913" y="33"/>
                    <a:pt x="63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3821250" y="3909325"/>
              <a:ext cx="967400" cy="262725"/>
            </a:xfrm>
            <a:custGeom>
              <a:avLst/>
              <a:gdLst/>
              <a:ahLst/>
              <a:cxnLst/>
              <a:rect l="l" t="t" r="r" b="b"/>
              <a:pathLst>
                <a:path w="38696" h="10509" extrusionOk="0">
                  <a:moveTo>
                    <a:pt x="1468" y="1"/>
                  </a:moveTo>
                  <a:cubicBezTo>
                    <a:pt x="1" y="1"/>
                    <a:pt x="1" y="10508"/>
                    <a:pt x="1468" y="10508"/>
                  </a:cubicBezTo>
                  <a:lnTo>
                    <a:pt x="38695" y="10508"/>
                  </a:lnTo>
                  <a:cubicBezTo>
                    <a:pt x="38061" y="7873"/>
                    <a:pt x="38061" y="2636"/>
                    <a:pt x="38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86625" y="3868475"/>
              <a:ext cx="629650" cy="344425"/>
            </a:xfrm>
            <a:custGeom>
              <a:avLst/>
              <a:gdLst/>
              <a:ahLst/>
              <a:cxnLst/>
              <a:rect l="l" t="t" r="r" b="b"/>
              <a:pathLst>
                <a:path w="25186" h="13777" extrusionOk="0">
                  <a:moveTo>
                    <a:pt x="1936" y="0"/>
                  </a:moveTo>
                  <a:cubicBezTo>
                    <a:pt x="1" y="0"/>
                    <a:pt x="1" y="13777"/>
                    <a:pt x="1936" y="13777"/>
                  </a:cubicBezTo>
                  <a:lnTo>
                    <a:pt x="24118" y="13777"/>
                  </a:lnTo>
                  <a:cubicBezTo>
                    <a:pt x="24752" y="13710"/>
                    <a:pt x="25186" y="13076"/>
                    <a:pt x="24985" y="12476"/>
                  </a:cubicBezTo>
                  <a:cubicBezTo>
                    <a:pt x="24252" y="9874"/>
                    <a:pt x="24252" y="3903"/>
                    <a:pt x="24985" y="1268"/>
                  </a:cubicBezTo>
                  <a:cubicBezTo>
                    <a:pt x="25186" y="667"/>
                    <a:pt x="24752" y="33"/>
                    <a:pt x="24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310900" y="3868475"/>
              <a:ext cx="280225" cy="344425"/>
            </a:xfrm>
            <a:custGeom>
              <a:avLst/>
              <a:gdLst/>
              <a:ahLst/>
              <a:cxnLst/>
              <a:rect l="l" t="t" r="r" b="b"/>
              <a:pathLst>
                <a:path w="11209" h="13777" extrusionOk="0">
                  <a:moveTo>
                    <a:pt x="1935" y="0"/>
                  </a:moveTo>
                  <a:cubicBezTo>
                    <a:pt x="0" y="0"/>
                    <a:pt x="0" y="13777"/>
                    <a:pt x="1935" y="13777"/>
                  </a:cubicBezTo>
                  <a:lnTo>
                    <a:pt x="10374" y="13777"/>
                  </a:lnTo>
                  <a:cubicBezTo>
                    <a:pt x="10875" y="13743"/>
                    <a:pt x="11208" y="13210"/>
                    <a:pt x="11008" y="12743"/>
                  </a:cubicBezTo>
                  <a:cubicBezTo>
                    <a:pt x="10174" y="10207"/>
                    <a:pt x="10174" y="3569"/>
                    <a:pt x="11008" y="1034"/>
                  </a:cubicBezTo>
                  <a:cubicBezTo>
                    <a:pt x="11208" y="567"/>
                    <a:pt x="10875" y="67"/>
                    <a:pt x="10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987325" y="4212025"/>
              <a:ext cx="1699450" cy="407025"/>
            </a:xfrm>
            <a:custGeom>
              <a:avLst/>
              <a:gdLst/>
              <a:ahLst/>
              <a:cxnLst/>
              <a:rect l="l" t="t" r="r" b="b"/>
              <a:pathLst>
                <a:path w="67978" h="16281" extrusionOk="0">
                  <a:moveTo>
                    <a:pt x="66598" y="0"/>
                  </a:moveTo>
                  <a:cubicBezTo>
                    <a:pt x="66582" y="0"/>
                    <a:pt x="66565" y="1"/>
                    <a:pt x="66548" y="1"/>
                  </a:cubicBezTo>
                  <a:lnTo>
                    <a:pt x="2736" y="1"/>
                  </a:lnTo>
                  <a:cubicBezTo>
                    <a:pt x="1" y="1"/>
                    <a:pt x="34" y="16280"/>
                    <a:pt x="2736" y="16280"/>
                  </a:cubicBezTo>
                  <a:lnTo>
                    <a:pt x="66515" y="16280"/>
                  </a:lnTo>
                  <a:cubicBezTo>
                    <a:pt x="66532" y="16280"/>
                    <a:pt x="66548" y="16281"/>
                    <a:pt x="66565" y="16281"/>
                  </a:cubicBezTo>
                  <a:cubicBezTo>
                    <a:pt x="67342" y="16281"/>
                    <a:pt x="67945" y="15530"/>
                    <a:pt x="67749" y="14779"/>
                  </a:cubicBezTo>
                  <a:cubicBezTo>
                    <a:pt x="66682" y="11676"/>
                    <a:pt x="66682" y="4605"/>
                    <a:pt x="67749" y="1502"/>
                  </a:cubicBezTo>
                  <a:cubicBezTo>
                    <a:pt x="67978" y="751"/>
                    <a:pt x="67375" y="0"/>
                    <a:pt x="6659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987325" y="4212025"/>
              <a:ext cx="1699450" cy="407025"/>
            </a:xfrm>
            <a:custGeom>
              <a:avLst/>
              <a:gdLst/>
              <a:ahLst/>
              <a:cxnLst/>
              <a:rect l="l" t="t" r="r" b="b"/>
              <a:pathLst>
                <a:path w="67978" h="16281" extrusionOk="0">
                  <a:moveTo>
                    <a:pt x="66598" y="0"/>
                  </a:moveTo>
                  <a:cubicBezTo>
                    <a:pt x="66582" y="0"/>
                    <a:pt x="66565" y="1"/>
                    <a:pt x="66548" y="1"/>
                  </a:cubicBezTo>
                  <a:lnTo>
                    <a:pt x="2736" y="1"/>
                  </a:lnTo>
                  <a:cubicBezTo>
                    <a:pt x="1" y="1"/>
                    <a:pt x="34" y="16280"/>
                    <a:pt x="2736" y="16280"/>
                  </a:cubicBezTo>
                  <a:lnTo>
                    <a:pt x="66515" y="16280"/>
                  </a:lnTo>
                  <a:cubicBezTo>
                    <a:pt x="66532" y="16280"/>
                    <a:pt x="66548" y="16281"/>
                    <a:pt x="66565" y="16281"/>
                  </a:cubicBezTo>
                  <a:cubicBezTo>
                    <a:pt x="67342" y="16281"/>
                    <a:pt x="67945" y="15530"/>
                    <a:pt x="67749" y="14779"/>
                  </a:cubicBezTo>
                  <a:cubicBezTo>
                    <a:pt x="66682" y="11676"/>
                    <a:pt x="66682" y="4605"/>
                    <a:pt x="67749" y="1502"/>
                  </a:cubicBezTo>
                  <a:cubicBezTo>
                    <a:pt x="67978" y="751"/>
                    <a:pt x="67375" y="0"/>
                    <a:pt x="66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661150" y="4259575"/>
              <a:ext cx="1016575" cy="311925"/>
            </a:xfrm>
            <a:custGeom>
              <a:avLst/>
              <a:gdLst/>
              <a:ahLst/>
              <a:cxnLst/>
              <a:rect l="l" t="t" r="r" b="b"/>
              <a:pathLst>
                <a:path w="40663" h="12477" extrusionOk="0">
                  <a:moveTo>
                    <a:pt x="2102" y="1"/>
                  </a:moveTo>
                  <a:cubicBezTo>
                    <a:pt x="0" y="1"/>
                    <a:pt x="0" y="12476"/>
                    <a:pt x="2102" y="12476"/>
                  </a:cubicBezTo>
                  <a:lnTo>
                    <a:pt x="40663" y="12476"/>
                  </a:lnTo>
                  <a:cubicBezTo>
                    <a:pt x="39762" y="9341"/>
                    <a:pt x="39762" y="3136"/>
                    <a:pt x="40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987325" y="4212025"/>
              <a:ext cx="666225" cy="407025"/>
            </a:xfrm>
            <a:custGeom>
              <a:avLst/>
              <a:gdLst/>
              <a:ahLst/>
              <a:cxnLst/>
              <a:rect l="l" t="t" r="r" b="b"/>
              <a:pathLst>
                <a:path w="26649" h="16281" extrusionOk="0">
                  <a:moveTo>
                    <a:pt x="25238" y="0"/>
                  </a:moveTo>
                  <a:cubicBezTo>
                    <a:pt x="25220" y="0"/>
                    <a:pt x="25203" y="1"/>
                    <a:pt x="25185" y="1"/>
                  </a:cubicBezTo>
                  <a:lnTo>
                    <a:pt x="2736" y="1"/>
                  </a:lnTo>
                  <a:cubicBezTo>
                    <a:pt x="1" y="1"/>
                    <a:pt x="34" y="16280"/>
                    <a:pt x="2736" y="16280"/>
                  </a:cubicBezTo>
                  <a:lnTo>
                    <a:pt x="25185" y="16280"/>
                  </a:lnTo>
                  <a:cubicBezTo>
                    <a:pt x="25203" y="16280"/>
                    <a:pt x="25220" y="16281"/>
                    <a:pt x="25238" y="16281"/>
                  </a:cubicBezTo>
                  <a:cubicBezTo>
                    <a:pt x="26044" y="16281"/>
                    <a:pt x="26615" y="15530"/>
                    <a:pt x="26419" y="14779"/>
                  </a:cubicBezTo>
                  <a:cubicBezTo>
                    <a:pt x="25352" y="11676"/>
                    <a:pt x="25352" y="4605"/>
                    <a:pt x="26419" y="1502"/>
                  </a:cubicBezTo>
                  <a:cubicBezTo>
                    <a:pt x="26648" y="751"/>
                    <a:pt x="26045" y="0"/>
                    <a:pt x="25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139100" y="4212050"/>
              <a:ext cx="176625" cy="407025"/>
            </a:xfrm>
            <a:custGeom>
              <a:avLst/>
              <a:gdLst/>
              <a:ahLst/>
              <a:cxnLst/>
              <a:rect l="l" t="t" r="r" b="b"/>
              <a:pathLst>
                <a:path w="7065" h="16281" extrusionOk="0">
                  <a:moveTo>
                    <a:pt x="2736" y="0"/>
                  </a:moveTo>
                  <a:cubicBezTo>
                    <a:pt x="1" y="0"/>
                    <a:pt x="1" y="16279"/>
                    <a:pt x="2736" y="16279"/>
                  </a:cubicBezTo>
                  <a:lnTo>
                    <a:pt x="6572" y="16279"/>
                  </a:lnTo>
                  <a:cubicBezTo>
                    <a:pt x="6586" y="16280"/>
                    <a:pt x="6600" y="16281"/>
                    <a:pt x="6613" y="16281"/>
                  </a:cubicBezTo>
                  <a:cubicBezTo>
                    <a:pt x="6890" y="16281"/>
                    <a:pt x="7065" y="15966"/>
                    <a:pt x="6906" y="15712"/>
                  </a:cubicBezTo>
                  <a:cubicBezTo>
                    <a:pt x="5271" y="13210"/>
                    <a:pt x="5271" y="3102"/>
                    <a:pt x="6906" y="567"/>
                  </a:cubicBezTo>
                  <a:cubicBezTo>
                    <a:pt x="7039" y="300"/>
                    <a:pt x="6839" y="0"/>
                    <a:pt x="6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288375" y="4212050"/>
              <a:ext cx="175975" cy="407025"/>
            </a:xfrm>
            <a:custGeom>
              <a:avLst/>
              <a:gdLst/>
              <a:ahLst/>
              <a:cxnLst/>
              <a:rect l="l" t="t" r="r" b="b"/>
              <a:pathLst>
                <a:path w="7039" h="16281" extrusionOk="0">
                  <a:moveTo>
                    <a:pt x="2702" y="0"/>
                  </a:moveTo>
                  <a:cubicBezTo>
                    <a:pt x="1" y="0"/>
                    <a:pt x="1" y="16279"/>
                    <a:pt x="2702" y="16279"/>
                  </a:cubicBezTo>
                  <a:lnTo>
                    <a:pt x="6539" y="16279"/>
                  </a:lnTo>
                  <a:cubicBezTo>
                    <a:pt x="6553" y="16280"/>
                    <a:pt x="6566" y="16281"/>
                    <a:pt x="6580" y="16281"/>
                  </a:cubicBezTo>
                  <a:cubicBezTo>
                    <a:pt x="6857" y="16281"/>
                    <a:pt x="7031" y="15966"/>
                    <a:pt x="6872" y="15712"/>
                  </a:cubicBezTo>
                  <a:cubicBezTo>
                    <a:pt x="5238" y="13210"/>
                    <a:pt x="5238" y="3102"/>
                    <a:pt x="6872" y="567"/>
                  </a:cubicBezTo>
                  <a:cubicBezTo>
                    <a:pt x="7039" y="300"/>
                    <a:pt x="6839" y="0"/>
                    <a:pt x="6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4645175" y="3564075"/>
              <a:ext cx="30050" cy="88425"/>
            </a:xfrm>
            <a:custGeom>
              <a:avLst/>
              <a:gdLst/>
              <a:ahLst/>
              <a:cxnLst/>
              <a:rect l="l" t="t" r="r" b="b"/>
              <a:pathLst>
                <a:path w="1202" h="3537" extrusionOk="0">
                  <a:moveTo>
                    <a:pt x="368" y="1"/>
                  </a:moveTo>
                  <a:lnTo>
                    <a:pt x="1" y="167"/>
                  </a:lnTo>
                  <a:cubicBezTo>
                    <a:pt x="434" y="1235"/>
                    <a:pt x="734" y="2369"/>
                    <a:pt x="801" y="3537"/>
                  </a:cubicBezTo>
                  <a:lnTo>
                    <a:pt x="1201" y="3503"/>
                  </a:lnTo>
                  <a:cubicBezTo>
                    <a:pt x="1135" y="2302"/>
                    <a:pt x="835" y="110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340800" y="3523225"/>
              <a:ext cx="258525" cy="10850"/>
            </a:xfrm>
            <a:custGeom>
              <a:avLst/>
              <a:gdLst/>
              <a:ahLst/>
              <a:cxnLst/>
              <a:rect l="l" t="t" r="r" b="b"/>
              <a:pathLst>
                <a:path w="1034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0341" y="434"/>
                  </a:lnTo>
                  <a:lnTo>
                    <a:pt x="10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907275" y="3559900"/>
              <a:ext cx="1748775" cy="308600"/>
            </a:xfrm>
            <a:custGeom>
              <a:avLst/>
              <a:gdLst/>
              <a:ahLst/>
              <a:cxnLst/>
              <a:rect l="l" t="t" r="r" b="b"/>
              <a:pathLst>
                <a:path w="69951" h="12344" extrusionOk="0">
                  <a:moveTo>
                    <a:pt x="1201" y="1"/>
                  </a:moveTo>
                  <a:cubicBezTo>
                    <a:pt x="501" y="1"/>
                    <a:pt x="0" y="568"/>
                    <a:pt x="200" y="1135"/>
                  </a:cubicBezTo>
                  <a:cubicBezTo>
                    <a:pt x="1068" y="3503"/>
                    <a:pt x="1068" y="8874"/>
                    <a:pt x="200" y="11209"/>
                  </a:cubicBezTo>
                  <a:cubicBezTo>
                    <a:pt x="0" y="11776"/>
                    <a:pt x="501" y="12343"/>
                    <a:pt x="1201" y="12343"/>
                  </a:cubicBezTo>
                  <a:lnTo>
                    <a:pt x="67715" y="12343"/>
                  </a:lnTo>
                  <a:cubicBezTo>
                    <a:pt x="69950" y="12343"/>
                    <a:pt x="69950" y="1"/>
                    <a:pt x="67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2907275" y="3559900"/>
              <a:ext cx="1045775" cy="308600"/>
            </a:xfrm>
            <a:custGeom>
              <a:avLst/>
              <a:gdLst/>
              <a:ahLst/>
              <a:cxnLst/>
              <a:rect l="l" t="t" r="r" b="b"/>
              <a:pathLst>
                <a:path w="41831" h="12344" extrusionOk="0">
                  <a:moveTo>
                    <a:pt x="1201" y="1"/>
                  </a:moveTo>
                  <a:cubicBezTo>
                    <a:pt x="501" y="1"/>
                    <a:pt x="0" y="568"/>
                    <a:pt x="200" y="1135"/>
                  </a:cubicBezTo>
                  <a:cubicBezTo>
                    <a:pt x="1068" y="3503"/>
                    <a:pt x="1068" y="8874"/>
                    <a:pt x="200" y="11209"/>
                  </a:cubicBezTo>
                  <a:cubicBezTo>
                    <a:pt x="0" y="11776"/>
                    <a:pt x="501" y="12343"/>
                    <a:pt x="1201" y="12343"/>
                  </a:cubicBezTo>
                  <a:lnTo>
                    <a:pt x="39562" y="12343"/>
                  </a:lnTo>
                  <a:cubicBezTo>
                    <a:pt x="41830" y="12343"/>
                    <a:pt x="41830" y="1"/>
                    <a:pt x="3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2914775" y="3595775"/>
              <a:ext cx="997400" cy="236850"/>
            </a:xfrm>
            <a:custGeom>
              <a:avLst/>
              <a:gdLst/>
              <a:ahLst/>
              <a:cxnLst/>
              <a:rect l="l" t="t" r="r" b="b"/>
              <a:pathLst>
                <a:path w="39896" h="9474" extrusionOk="0">
                  <a:moveTo>
                    <a:pt x="1" y="0"/>
                  </a:moveTo>
                  <a:cubicBezTo>
                    <a:pt x="734" y="2402"/>
                    <a:pt x="734" y="7105"/>
                    <a:pt x="1" y="9474"/>
                  </a:cubicBezTo>
                  <a:lnTo>
                    <a:pt x="38161" y="9474"/>
                  </a:lnTo>
                  <a:cubicBezTo>
                    <a:pt x="39896" y="9474"/>
                    <a:pt x="39896" y="0"/>
                    <a:pt x="38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088125" y="3601600"/>
              <a:ext cx="456175" cy="225200"/>
            </a:xfrm>
            <a:custGeom>
              <a:avLst/>
              <a:gdLst/>
              <a:ahLst/>
              <a:cxnLst/>
              <a:rect l="l" t="t" r="r" b="b"/>
              <a:pathLst>
                <a:path w="18247" h="9008" extrusionOk="0">
                  <a:moveTo>
                    <a:pt x="1134" y="1"/>
                  </a:moveTo>
                  <a:cubicBezTo>
                    <a:pt x="467" y="1"/>
                    <a:pt x="0" y="534"/>
                    <a:pt x="167" y="1102"/>
                  </a:cubicBezTo>
                  <a:cubicBezTo>
                    <a:pt x="701" y="2803"/>
                    <a:pt x="701" y="6205"/>
                    <a:pt x="167" y="7940"/>
                  </a:cubicBezTo>
                  <a:cubicBezTo>
                    <a:pt x="0" y="8474"/>
                    <a:pt x="467" y="9007"/>
                    <a:pt x="1134" y="9007"/>
                  </a:cubicBezTo>
                  <a:lnTo>
                    <a:pt x="16579" y="9007"/>
                  </a:lnTo>
                  <a:cubicBezTo>
                    <a:pt x="18246" y="9007"/>
                    <a:pt x="18246" y="1"/>
                    <a:pt x="16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004000" y="1213525"/>
              <a:ext cx="176825" cy="687725"/>
            </a:xfrm>
            <a:custGeom>
              <a:avLst/>
              <a:gdLst/>
              <a:ahLst/>
              <a:cxnLst/>
              <a:rect l="l" t="t" r="r" b="b"/>
              <a:pathLst>
                <a:path w="7073" h="27509" extrusionOk="0">
                  <a:moveTo>
                    <a:pt x="3420" y="0"/>
                  </a:moveTo>
                  <a:cubicBezTo>
                    <a:pt x="3381" y="0"/>
                    <a:pt x="3342" y="16"/>
                    <a:pt x="3303" y="55"/>
                  </a:cubicBezTo>
                  <a:cubicBezTo>
                    <a:pt x="3270" y="89"/>
                    <a:pt x="3270" y="189"/>
                    <a:pt x="3336" y="222"/>
                  </a:cubicBezTo>
                  <a:cubicBezTo>
                    <a:pt x="5805" y="2057"/>
                    <a:pt x="6772" y="7594"/>
                    <a:pt x="4137" y="12664"/>
                  </a:cubicBezTo>
                  <a:cubicBezTo>
                    <a:pt x="1969" y="16834"/>
                    <a:pt x="2636" y="20136"/>
                    <a:pt x="3136" y="22572"/>
                  </a:cubicBezTo>
                  <a:cubicBezTo>
                    <a:pt x="3470" y="24039"/>
                    <a:pt x="3703" y="25207"/>
                    <a:pt x="3136" y="26007"/>
                  </a:cubicBezTo>
                  <a:cubicBezTo>
                    <a:pt x="2703" y="26641"/>
                    <a:pt x="1735" y="27041"/>
                    <a:pt x="134" y="27242"/>
                  </a:cubicBezTo>
                  <a:cubicBezTo>
                    <a:pt x="34" y="27275"/>
                    <a:pt x="1" y="27342"/>
                    <a:pt x="1" y="27408"/>
                  </a:cubicBezTo>
                  <a:cubicBezTo>
                    <a:pt x="34" y="27475"/>
                    <a:pt x="67" y="27508"/>
                    <a:pt x="134" y="27508"/>
                  </a:cubicBezTo>
                  <a:cubicBezTo>
                    <a:pt x="1835" y="27275"/>
                    <a:pt x="2836" y="26841"/>
                    <a:pt x="3336" y="26141"/>
                  </a:cubicBezTo>
                  <a:cubicBezTo>
                    <a:pt x="3970" y="25273"/>
                    <a:pt x="3703" y="24039"/>
                    <a:pt x="3403" y="22505"/>
                  </a:cubicBezTo>
                  <a:cubicBezTo>
                    <a:pt x="2903" y="20136"/>
                    <a:pt x="2236" y="16867"/>
                    <a:pt x="4371" y="12798"/>
                  </a:cubicBezTo>
                  <a:cubicBezTo>
                    <a:pt x="7072" y="7594"/>
                    <a:pt x="6072" y="1890"/>
                    <a:pt x="3503" y="22"/>
                  </a:cubicBezTo>
                  <a:cubicBezTo>
                    <a:pt x="3476" y="8"/>
                    <a:pt x="3448" y="0"/>
                    <a:pt x="3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459450" y="1376300"/>
              <a:ext cx="147600" cy="344900"/>
            </a:xfrm>
            <a:custGeom>
              <a:avLst/>
              <a:gdLst/>
              <a:ahLst/>
              <a:cxnLst/>
              <a:rect l="l" t="t" r="r" b="b"/>
              <a:pathLst>
                <a:path w="5904" h="13796" extrusionOk="0">
                  <a:moveTo>
                    <a:pt x="5715" y="0"/>
                  </a:moveTo>
                  <a:cubicBezTo>
                    <a:pt x="5678" y="0"/>
                    <a:pt x="5639" y="14"/>
                    <a:pt x="5605" y="49"/>
                  </a:cubicBezTo>
                  <a:cubicBezTo>
                    <a:pt x="3937" y="2084"/>
                    <a:pt x="3870" y="5053"/>
                    <a:pt x="3870" y="7655"/>
                  </a:cubicBezTo>
                  <a:cubicBezTo>
                    <a:pt x="3870" y="9990"/>
                    <a:pt x="3870" y="11991"/>
                    <a:pt x="2769" y="12925"/>
                  </a:cubicBezTo>
                  <a:cubicBezTo>
                    <a:pt x="2342" y="13327"/>
                    <a:pt x="1745" y="13521"/>
                    <a:pt x="963" y="13521"/>
                  </a:cubicBezTo>
                  <a:cubicBezTo>
                    <a:pt x="707" y="13521"/>
                    <a:pt x="431" y="13500"/>
                    <a:pt x="134" y="13459"/>
                  </a:cubicBezTo>
                  <a:cubicBezTo>
                    <a:pt x="67" y="13459"/>
                    <a:pt x="1" y="13525"/>
                    <a:pt x="1" y="13592"/>
                  </a:cubicBezTo>
                  <a:cubicBezTo>
                    <a:pt x="1" y="13659"/>
                    <a:pt x="34" y="13726"/>
                    <a:pt x="101" y="13726"/>
                  </a:cubicBezTo>
                  <a:cubicBezTo>
                    <a:pt x="367" y="13759"/>
                    <a:pt x="634" y="13792"/>
                    <a:pt x="901" y="13792"/>
                  </a:cubicBezTo>
                  <a:cubicBezTo>
                    <a:pt x="947" y="13794"/>
                    <a:pt x="993" y="13795"/>
                    <a:pt x="1039" y="13795"/>
                  </a:cubicBezTo>
                  <a:cubicBezTo>
                    <a:pt x="1726" y="13795"/>
                    <a:pt x="2404" y="13563"/>
                    <a:pt x="2936" y="13125"/>
                  </a:cubicBezTo>
                  <a:cubicBezTo>
                    <a:pt x="4103" y="12091"/>
                    <a:pt x="4137" y="10056"/>
                    <a:pt x="4137" y="7688"/>
                  </a:cubicBezTo>
                  <a:cubicBezTo>
                    <a:pt x="4137" y="5086"/>
                    <a:pt x="4170" y="2184"/>
                    <a:pt x="5805" y="216"/>
                  </a:cubicBezTo>
                  <a:cubicBezTo>
                    <a:pt x="5903" y="117"/>
                    <a:pt x="5819" y="0"/>
                    <a:pt x="5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280875" y="3466500"/>
              <a:ext cx="262700" cy="93525"/>
            </a:xfrm>
            <a:custGeom>
              <a:avLst/>
              <a:gdLst/>
              <a:ahLst/>
              <a:cxnLst/>
              <a:rect l="l" t="t" r="r" b="b"/>
              <a:pathLst>
                <a:path w="10508" h="3741" extrusionOk="0">
                  <a:moveTo>
                    <a:pt x="1268" y="1"/>
                  </a:moveTo>
                  <a:cubicBezTo>
                    <a:pt x="934" y="735"/>
                    <a:pt x="601" y="1302"/>
                    <a:pt x="334" y="1869"/>
                  </a:cubicBezTo>
                  <a:cubicBezTo>
                    <a:pt x="0" y="2603"/>
                    <a:pt x="0" y="3704"/>
                    <a:pt x="901" y="3737"/>
                  </a:cubicBezTo>
                  <a:cubicBezTo>
                    <a:pt x="1003" y="3739"/>
                    <a:pt x="1099" y="3741"/>
                    <a:pt x="1190" y="3741"/>
                  </a:cubicBezTo>
                  <a:cubicBezTo>
                    <a:pt x="2287" y="3741"/>
                    <a:pt x="2632" y="3568"/>
                    <a:pt x="3803" y="3537"/>
                  </a:cubicBezTo>
                  <a:cubicBezTo>
                    <a:pt x="3902" y="3534"/>
                    <a:pt x="4001" y="3533"/>
                    <a:pt x="4098" y="3533"/>
                  </a:cubicBezTo>
                  <a:cubicBezTo>
                    <a:pt x="5277" y="3533"/>
                    <a:pt x="6386" y="3706"/>
                    <a:pt x="8973" y="3737"/>
                  </a:cubicBezTo>
                  <a:cubicBezTo>
                    <a:pt x="10074" y="3737"/>
                    <a:pt x="10508" y="2870"/>
                    <a:pt x="9674" y="2669"/>
                  </a:cubicBezTo>
                  <a:cubicBezTo>
                    <a:pt x="7606" y="2202"/>
                    <a:pt x="5237" y="1602"/>
                    <a:pt x="4770" y="268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2745500" y="2263150"/>
              <a:ext cx="868125" cy="1211950"/>
            </a:xfrm>
            <a:custGeom>
              <a:avLst/>
              <a:gdLst/>
              <a:ahLst/>
              <a:cxnLst/>
              <a:rect l="l" t="t" r="r" b="b"/>
              <a:pathLst>
                <a:path w="34725" h="48478" extrusionOk="0">
                  <a:moveTo>
                    <a:pt x="1501" y="0"/>
                  </a:moveTo>
                  <a:lnTo>
                    <a:pt x="0" y="6372"/>
                  </a:lnTo>
                  <a:cubicBezTo>
                    <a:pt x="0" y="6372"/>
                    <a:pt x="3269" y="16646"/>
                    <a:pt x="24184" y="21916"/>
                  </a:cubicBezTo>
                  <a:cubicBezTo>
                    <a:pt x="22149" y="26219"/>
                    <a:pt x="22616" y="47568"/>
                    <a:pt x="22616" y="47568"/>
                  </a:cubicBezTo>
                  <a:cubicBezTo>
                    <a:pt x="22967" y="47919"/>
                    <a:pt x="24828" y="48478"/>
                    <a:pt x="25800" y="48478"/>
                  </a:cubicBezTo>
                  <a:cubicBezTo>
                    <a:pt x="26120" y="48478"/>
                    <a:pt x="26344" y="48417"/>
                    <a:pt x="26386" y="48268"/>
                  </a:cubicBezTo>
                  <a:cubicBezTo>
                    <a:pt x="26386" y="48268"/>
                    <a:pt x="34725" y="20782"/>
                    <a:pt x="30755" y="17179"/>
                  </a:cubicBezTo>
                  <a:cubicBezTo>
                    <a:pt x="21315" y="8673"/>
                    <a:pt x="12009" y="634"/>
                    <a:pt x="12009" y="634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779675" y="2435775"/>
              <a:ext cx="155150" cy="159300"/>
            </a:xfrm>
            <a:custGeom>
              <a:avLst/>
              <a:gdLst/>
              <a:ahLst/>
              <a:cxnLst/>
              <a:rect l="l" t="t" r="r" b="b"/>
              <a:pathLst>
                <a:path w="6206" h="6372" extrusionOk="0">
                  <a:moveTo>
                    <a:pt x="5638" y="0"/>
                  </a:moveTo>
                  <a:lnTo>
                    <a:pt x="1" y="2002"/>
                  </a:lnTo>
                  <a:cubicBezTo>
                    <a:pt x="1168" y="3636"/>
                    <a:pt x="2569" y="5104"/>
                    <a:pt x="4137" y="6372"/>
                  </a:cubicBezTo>
                  <a:cubicBezTo>
                    <a:pt x="6205" y="3937"/>
                    <a:pt x="5638" y="1"/>
                    <a:pt x="5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299225" y="3418875"/>
              <a:ext cx="124275" cy="71850"/>
            </a:xfrm>
            <a:custGeom>
              <a:avLst/>
              <a:gdLst/>
              <a:ahLst/>
              <a:cxnLst/>
              <a:rect l="l" t="t" r="r" b="b"/>
              <a:pathLst>
                <a:path w="4971" h="2874" extrusionOk="0">
                  <a:moveTo>
                    <a:pt x="341" y="0"/>
                  </a:moveTo>
                  <a:cubicBezTo>
                    <a:pt x="139" y="0"/>
                    <a:pt x="0" y="155"/>
                    <a:pt x="0" y="338"/>
                  </a:cubicBezTo>
                  <a:lnTo>
                    <a:pt x="34" y="1873"/>
                  </a:lnTo>
                  <a:cubicBezTo>
                    <a:pt x="34" y="2006"/>
                    <a:pt x="134" y="2139"/>
                    <a:pt x="267" y="2173"/>
                  </a:cubicBezTo>
                  <a:cubicBezTo>
                    <a:pt x="1601" y="2540"/>
                    <a:pt x="3002" y="2773"/>
                    <a:pt x="4370" y="2873"/>
                  </a:cubicBezTo>
                  <a:cubicBezTo>
                    <a:pt x="4570" y="2873"/>
                    <a:pt x="4737" y="2740"/>
                    <a:pt x="4737" y="2573"/>
                  </a:cubicBezTo>
                  <a:cubicBezTo>
                    <a:pt x="4804" y="2006"/>
                    <a:pt x="4904" y="1272"/>
                    <a:pt x="4970" y="872"/>
                  </a:cubicBezTo>
                  <a:cubicBezTo>
                    <a:pt x="4970" y="705"/>
                    <a:pt x="4870" y="538"/>
                    <a:pt x="4704" y="505"/>
                  </a:cubicBezTo>
                  <a:lnTo>
                    <a:pt x="400" y="5"/>
                  </a:lnTo>
                  <a:cubicBezTo>
                    <a:pt x="380" y="2"/>
                    <a:pt x="361" y="0"/>
                    <a:pt x="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299225" y="3418875"/>
              <a:ext cx="124275" cy="71850"/>
            </a:xfrm>
            <a:custGeom>
              <a:avLst/>
              <a:gdLst/>
              <a:ahLst/>
              <a:cxnLst/>
              <a:rect l="l" t="t" r="r" b="b"/>
              <a:pathLst>
                <a:path w="4971" h="2874" extrusionOk="0">
                  <a:moveTo>
                    <a:pt x="341" y="0"/>
                  </a:moveTo>
                  <a:cubicBezTo>
                    <a:pt x="139" y="0"/>
                    <a:pt x="0" y="155"/>
                    <a:pt x="0" y="338"/>
                  </a:cubicBezTo>
                  <a:lnTo>
                    <a:pt x="34" y="1873"/>
                  </a:lnTo>
                  <a:cubicBezTo>
                    <a:pt x="34" y="2006"/>
                    <a:pt x="134" y="2139"/>
                    <a:pt x="267" y="2173"/>
                  </a:cubicBezTo>
                  <a:cubicBezTo>
                    <a:pt x="1601" y="2540"/>
                    <a:pt x="3002" y="2773"/>
                    <a:pt x="4370" y="2873"/>
                  </a:cubicBezTo>
                  <a:cubicBezTo>
                    <a:pt x="4570" y="2873"/>
                    <a:pt x="4737" y="2740"/>
                    <a:pt x="4737" y="2573"/>
                  </a:cubicBezTo>
                  <a:cubicBezTo>
                    <a:pt x="4804" y="2006"/>
                    <a:pt x="4904" y="1272"/>
                    <a:pt x="4970" y="872"/>
                  </a:cubicBezTo>
                  <a:cubicBezTo>
                    <a:pt x="4970" y="705"/>
                    <a:pt x="4870" y="538"/>
                    <a:pt x="4704" y="505"/>
                  </a:cubicBezTo>
                  <a:lnTo>
                    <a:pt x="400" y="5"/>
                  </a:lnTo>
                  <a:cubicBezTo>
                    <a:pt x="380" y="2"/>
                    <a:pt x="36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257650" y="3924350"/>
              <a:ext cx="256875" cy="134275"/>
            </a:xfrm>
            <a:custGeom>
              <a:avLst/>
              <a:gdLst/>
              <a:ahLst/>
              <a:cxnLst/>
              <a:rect l="l" t="t" r="r" b="b"/>
              <a:pathLst>
                <a:path w="10275" h="5371" extrusionOk="0">
                  <a:moveTo>
                    <a:pt x="1468" y="0"/>
                  </a:moveTo>
                  <a:cubicBezTo>
                    <a:pt x="1234" y="701"/>
                    <a:pt x="901" y="1368"/>
                    <a:pt x="567" y="2001"/>
                  </a:cubicBezTo>
                  <a:cubicBezTo>
                    <a:pt x="0" y="2902"/>
                    <a:pt x="67" y="3536"/>
                    <a:pt x="967" y="3669"/>
                  </a:cubicBezTo>
                  <a:cubicBezTo>
                    <a:pt x="2035" y="3869"/>
                    <a:pt x="2402" y="3736"/>
                    <a:pt x="3736" y="4003"/>
                  </a:cubicBezTo>
                  <a:cubicBezTo>
                    <a:pt x="5304" y="4303"/>
                    <a:pt x="6238" y="5371"/>
                    <a:pt x="9073" y="5371"/>
                  </a:cubicBezTo>
                  <a:cubicBezTo>
                    <a:pt x="10207" y="5371"/>
                    <a:pt x="10274" y="4336"/>
                    <a:pt x="8806" y="4036"/>
                  </a:cubicBezTo>
                  <a:cubicBezTo>
                    <a:pt x="7239" y="3769"/>
                    <a:pt x="6205" y="1434"/>
                    <a:pt x="5771" y="300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265150" y="2256475"/>
              <a:ext cx="763900" cy="1679975"/>
            </a:xfrm>
            <a:custGeom>
              <a:avLst/>
              <a:gdLst/>
              <a:ahLst/>
              <a:cxnLst/>
              <a:rect l="l" t="t" r="r" b="b"/>
              <a:pathLst>
                <a:path w="30556" h="67199" extrusionOk="0">
                  <a:moveTo>
                    <a:pt x="16479" y="1"/>
                  </a:moveTo>
                  <a:cubicBezTo>
                    <a:pt x="13110" y="2803"/>
                    <a:pt x="9941" y="6472"/>
                    <a:pt x="8039" y="29355"/>
                  </a:cubicBezTo>
                  <a:cubicBezTo>
                    <a:pt x="0" y="40029"/>
                    <a:pt x="1168" y="66715"/>
                    <a:pt x="1168" y="66715"/>
                  </a:cubicBezTo>
                  <a:cubicBezTo>
                    <a:pt x="1943" y="67029"/>
                    <a:pt x="3152" y="67199"/>
                    <a:pt x="4118" y="67199"/>
                  </a:cubicBezTo>
                  <a:cubicBezTo>
                    <a:pt x="4690" y="67199"/>
                    <a:pt x="5177" y="67139"/>
                    <a:pt x="5438" y="67015"/>
                  </a:cubicBezTo>
                  <a:cubicBezTo>
                    <a:pt x="5938" y="59276"/>
                    <a:pt x="12576" y="40663"/>
                    <a:pt x="16746" y="29255"/>
                  </a:cubicBezTo>
                  <a:cubicBezTo>
                    <a:pt x="20715" y="18414"/>
                    <a:pt x="30555" y="868"/>
                    <a:pt x="30555" y="868"/>
                  </a:cubicBezTo>
                  <a:lnTo>
                    <a:pt x="16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284325" y="3874200"/>
              <a:ext cx="130125" cy="67650"/>
            </a:xfrm>
            <a:custGeom>
              <a:avLst/>
              <a:gdLst/>
              <a:ahLst/>
              <a:cxnLst/>
              <a:rect l="l" t="t" r="r" b="b"/>
              <a:pathLst>
                <a:path w="5205" h="2706" extrusionOk="0">
                  <a:moveTo>
                    <a:pt x="342" y="0"/>
                  </a:moveTo>
                  <a:cubicBezTo>
                    <a:pt x="140" y="0"/>
                    <a:pt x="1" y="158"/>
                    <a:pt x="1" y="372"/>
                  </a:cubicBezTo>
                  <a:lnTo>
                    <a:pt x="67" y="1839"/>
                  </a:lnTo>
                  <a:cubicBezTo>
                    <a:pt x="67" y="1973"/>
                    <a:pt x="167" y="2106"/>
                    <a:pt x="301" y="2139"/>
                  </a:cubicBezTo>
                  <a:cubicBezTo>
                    <a:pt x="908" y="2284"/>
                    <a:pt x="2671" y="2705"/>
                    <a:pt x="4173" y="2705"/>
                  </a:cubicBezTo>
                  <a:cubicBezTo>
                    <a:pt x="4402" y="2705"/>
                    <a:pt x="4625" y="2695"/>
                    <a:pt x="4837" y="2673"/>
                  </a:cubicBezTo>
                  <a:cubicBezTo>
                    <a:pt x="5004" y="2673"/>
                    <a:pt x="5171" y="2506"/>
                    <a:pt x="5138" y="2306"/>
                  </a:cubicBezTo>
                  <a:cubicBezTo>
                    <a:pt x="5138" y="1773"/>
                    <a:pt x="5138" y="1239"/>
                    <a:pt x="5204" y="738"/>
                  </a:cubicBezTo>
                  <a:cubicBezTo>
                    <a:pt x="5204" y="538"/>
                    <a:pt x="5071" y="405"/>
                    <a:pt x="4904" y="372"/>
                  </a:cubicBezTo>
                  <a:lnTo>
                    <a:pt x="401" y="5"/>
                  </a:lnTo>
                  <a:cubicBezTo>
                    <a:pt x="381" y="2"/>
                    <a:pt x="361" y="0"/>
                    <a:pt x="3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284325" y="3874200"/>
              <a:ext cx="130125" cy="67650"/>
            </a:xfrm>
            <a:custGeom>
              <a:avLst/>
              <a:gdLst/>
              <a:ahLst/>
              <a:cxnLst/>
              <a:rect l="l" t="t" r="r" b="b"/>
              <a:pathLst>
                <a:path w="5205" h="2706" extrusionOk="0">
                  <a:moveTo>
                    <a:pt x="342" y="0"/>
                  </a:moveTo>
                  <a:cubicBezTo>
                    <a:pt x="140" y="0"/>
                    <a:pt x="1" y="158"/>
                    <a:pt x="1" y="372"/>
                  </a:cubicBezTo>
                  <a:lnTo>
                    <a:pt x="67" y="1839"/>
                  </a:lnTo>
                  <a:cubicBezTo>
                    <a:pt x="67" y="1973"/>
                    <a:pt x="167" y="2106"/>
                    <a:pt x="301" y="2139"/>
                  </a:cubicBezTo>
                  <a:cubicBezTo>
                    <a:pt x="908" y="2284"/>
                    <a:pt x="2671" y="2705"/>
                    <a:pt x="4173" y="2705"/>
                  </a:cubicBezTo>
                  <a:cubicBezTo>
                    <a:pt x="4402" y="2705"/>
                    <a:pt x="4625" y="2695"/>
                    <a:pt x="4837" y="2673"/>
                  </a:cubicBezTo>
                  <a:cubicBezTo>
                    <a:pt x="5004" y="2673"/>
                    <a:pt x="5171" y="2506"/>
                    <a:pt x="5138" y="2306"/>
                  </a:cubicBezTo>
                  <a:cubicBezTo>
                    <a:pt x="5138" y="1773"/>
                    <a:pt x="5138" y="1239"/>
                    <a:pt x="5204" y="738"/>
                  </a:cubicBezTo>
                  <a:cubicBezTo>
                    <a:pt x="5204" y="538"/>
                    <a:pt x="5071" y="405"/>
                    <a:pt x="4904" y="372"/>
                  </a:cubicBezTo>
                  <a:lnTo>
                    <a:pt x="401" y="5"/>
                  </a:lnTo>
                  <a:cubicBezTo>
                    <a:pt x="381" y="2"/>
                    <a:pt x="361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969950" y="1818275"/>
              <a:ext cx="473550" cy="376825"/>
            </a:xfrm>
            <a:custGeom>
              <a:avLst/>
              <a:gdLst/>
              <a:ahLst/>
              <a:cxnLst/>
              <a:rect l="l" t="t" r="r" b="b"/>
              <a:pathLst>
                <a:path w="18942" h="15073" extrusionOk="0">
                  <a:moveTo>
                    <a:pt x="2981" y="1"/>
                  </a:moveTo>
                  <a:cubicBezTo>
                    <a:pt x="1482" y="1"/>
                    <a:pt x="0" y="1470"/>
                    <a:pt x="762" y="3285"/>
                  </a:cubicBezTo>
                  <a:cubicBezTo>
                    <a:pt x="1229" y="4252"/>
                    <a:pt x="1696" y="5120"/>
                    <a:pt x="2163" y="5987"/>
                  </a:cubicBezTo>
                  <a:cubicBezTo>
                    <a:pt x="2664" y="6888"/>
                    <a:pt x="3197" y="7755"/>
                    <a:pt x="3731" y="8589"/>
                  </a:cubicBezTo>
                  <a:cubicBezTo>
                    <a:pt x="4265" y="9423"/>
                    <a:pt x="4832" y="10257"/>
                    <a:pt x="5432" y="11091"/>
                  </a:cubicBezTo>
                  <a:cubicBezTo>
                    <a:pt x="6033" y="11925"/>
                    <a:pt x="6667" y="12725"/>
                    <a:pt x="7334" y="13526"/>
                  </a:cubicBezTo>
                  <a:lnTo>
                    <a:pt x="7467" y="13659"/>
                  </a:lnTo>
                  <a:cubicBezTo>
                    <a:pt x="7567" y="13826"/>
                    <a:pt x="7734" y="13926"/>
                    <a:pt x="7901" y="14026"/>
                  </a:cubicBezTo>
                  <a:cubicBezTo>
                    <a:pt x="8735" y="14493"/>
                    <a:pt x="9635" y="14793"/>
                    <a:pt x="10569" y="14927"/>
                  </a:cubicBezTo>
                  <a:cubicBezTo>
                    <a:pt x="11206" y="15029"/>
                    <a:pt x="11843" y="15072"/>
                    <a:pt x="12481" y="15072"/>
                  </a:cubicBezTo>
                  <a:cubicBezTo>
                    <a:pt x="12677" y="15072"/>
                    <a:pt x="12874" y="15068"/>
                    <a:pt x="13071" y="15060"/>
                  </a:cubicBezTo>
                  <a:cubicBezTo>
                    <a:pt x="13872" y="15027"/>
                    <a:pt x="14639" y="14960"/>
                    <a:pt x="15439" y="14827"/>
                  </a:cubicBezTo>
                  <a:cubicBezTo>
                    <a:pt x="16207" y="14693"/>
                    <a:pt x="16974" y="14493"/>
                    <a:pt x="17708" y="14226"/>
                  </a:cubicBezTo>
                  <a:cubicBezTo>
                    <a:pt x="18942" y="13826"/>
                    <a:pt x="18675" y="12025"/>
                    <a:pt x="17408" y="11958"/>
                  </a:cubicBezTo>
                  <a:lnTo>
                    <a:pt x="17307" y="11958"/>
                  </a:lnTo>
                  <a:cubicBezTo>
                    <a:pt x="16674" y="11925"/>
                    <a:pt x="15940" y="11891"/>
                    <a:pt x="15273" y="11825"/>
                  </a:cubicBezTo>
                  <a:cubicBezTo>
                    <a:pt x="14606" y="11758"/>
                    <a:pt x="13938" y="11691"/>
                    <a:pt x="13271" y="11558"/>
                  </a:cubicBezTo>
                  <a:cubicBezTo>
                    <a:pt x="12671" y="11458"/>
                    <a:pt x="12070" y="11324"/>
                    <a:pt x="11470" y="11124"/>
                  </a:cubicBezTo>
                  <a:cubicBezTo>
                    <a:pt x="11132" y="11003"/>
                    <a:pt x="10793" y="10847"/>
                    <a:pt x="10468" y="10657"/>
                  </a:cubicBezTo>
                  <a:lnTo>
                    <a:pt x="10468" y="10657"/>
                  </a:lnTo>
                  <a:cubicBezTo>
                    <a:pt x="9505" y="9214"/>
                    <a:pt x="8574" y="7715"/>
                    <a:pt x="7701" y="6187"/>
                  </a:cubicBezTo>
                  <a:cubicBezTo>
                    <a:pt x="7234" y="5387"/>
                    <a:pt x="6767" y="4553"/>
                    <a:pt x="6300" y="3719"/>
                  </a:cubicBezTo>
                  <a:cubicBezTo>
                    <a:pt x="5866" y="2885"/>
                    <a:pt x="5399" y="1984"/>
                    <a:pt x="4999" y="1217"/>
                  </a:cubicBezTo>
                  <a:lnTo>
                    <a:pt x="4932" y="1184"/>
                  </a:lnTo>
                  <a:cubicBezTo>
                    <a:pt x="4450" y="352"/>
                    <a:pt x="3713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909775" y="1764450"/>
              <a:ext cx="243525" cy="267725"/>
            </a:xfrm>
            <a:custGeom>
              <a:avLst/>
              <a:gdLst/>
              <a:ahLst/>
              <a:cxnLst/>
              <a:rect l="l" t="t" r="r" b="b"/>
              <a:pathLst>
                <a:path w="9741" h="10709" extrusionOk="0">
                  <a:moveTo>
                    <a:pt x="5104" y="1"/>
                  </a:moveTo>
                  <a:cubicBezTo>
                    <a:pt x="0" y="3003"/>
                    <a:pt x="4737" y="10709"/>
                    <a:pt x="4737" y="10709"/>
                  </a:cubicBezTo>
                  <a:cubicBezTo>
                    <a:pt x="4737" y="10709"/>
                    <a:pt x="8740" y="9341"/>
                    <a:pt x="9741" y="6639"/>
                  </a:cubicBezTo>
                  <a:cubicBezTo>
                    <a:pt x="8240" y="2102"/>
                    <a:pt x="7806" y="90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651475" y="1721850"/>
              <a:ext cx="484325" cy="596925"/>
            </a:xfrm>
            <a:custGeom>
              <a:avLst/>
              <a:gdLst/>
              <a:ahLst/>
              <a:cxnLst/>
              <a:rect l="l" t="t" r="r" b="b"/>
              <a:pathLst>
                <a:path w="19373" h="23877" extrusionOk="0">
                  <a:moveTo>
                    <a:pt x="3834" y="0"/>
                  </a:moveTo>
                  <a:cubicBezTo>
                    <a:pt x="1645" y="0"/>
                    <a:pt x="0" y="1991"/>
                    <a:pt x="359" y="4173"/>
                  </a:cubicBezTo>
                  <a:cubicBezTo>
                    <a:pt x="1826" y="14114"/>
                    <a:pt x="1293" y="17049"/>
                    <a:pt x="1026" y="21386"/>
                  </a:cubicBezTo>
                  <a:cubicBezTo>
                    <a:pt x="6687" y="23138"/>
                    <a:pt x="10714" y="23876"/>
                    <a:pt x="13332" y="23876"/>
                  </a:cubicBezTo>
                  <a:cubicBezTo>
                    <a:pt x="14601" y="23876"/>
                    <a:pt x="15538" y="23703"/>
                    <a:pt x="16170" y="23387"/>
                  </a:cubicBezTo>
                  <a:cubicBezTo>
                    <a:pt x="17171" y="23087"/>
                    <a:pt x="17171" y="17316"/>
                    <a:pt x="17804" y="14347"/>
                  </a:cubicBezTo>
                  <a:cubicBezTo>
                    <a:pt x="18605" y="10845"/>
                    <a:pt x="19005" y="9077"/>
                    <a:pt x="19139" y="7576"/>
                  </a:cubicBezTo>
                  <a:cubicBezTo>
                    <a:pt x="19372" y="4840"/>
                    <a:pt x="17638" y="2339"/>
                    <a:pt x="15002" y="1571"/>
                  </a:cubicBezTo>
                  <a:cubicBezTo>
                    <a:pt x="14269" y="1371"/>
                    <a:pt x="13501" y="1171"/>
                    <a:pt x="12767" y="1004"/>
                  </a:cubicBezTo>
                  <a:cubicBezTo>
                    <a:pt x="10499" y="537"/>
                    <a:pt x="8198" y="237"/>
                    <a:pt x="5896" y="104"/>
                  </a:cubicBezTo>
                  <a:cubicBezTo>
                    <a:pt x="5262" y="37"/>
                    <a:pt x="4595" y="4"/>
                    <a:pt x="3995" y="4"/>
                  </a:cubicBezTo>
                  <a:cubicBezTo>
                    <a:pt x="3941" y="1"/>
                    <a:pt x="3887" y="0"/>
                    <a:pt x="3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309350" y="2192275"/>
              <a:ext cx="118425" cy="158525"/>
            </a:xfrm>
            <a:custGeom>
              <a:avLst/>
              <a:gdLst/>
              <a:ahLst/>
              <a:cxnLst/>
              <a:rect l="l" t="t" r="r" b="b"/>
              <a:pathLst>
                <a:path w="4737" h="6341" extrusionOk="0">
                  <a:moveTo>
                    <a:pt x="2802" y="0"/>
                  </a:moveTo>
                  <a:cubicBezTo>
                    <a:pt x="1301" y="1168"/>
                    <a:pt x="567" y="3503"/>
                    <a:pt x="567" y="3503"/>
                  </a:cubicBezTo>
                  <a:lnTo>
                    <a:pt x="267" y="4170"/>
                  </a:lnTo>
                  <a:cubicBezTo>
                    <a:pt x="0" y="4737"/>
                    <a:pt x="234" y="5404"/>
                    <a:pt x="801" y="5637"/>
                  </a:cubicBezTo>
                  <a:lnTo>
                    <a:pt x="2068" y="6238"/>
                  </a:lnTo>
                  <a:cubicBezTo>
                    <a:pt x="2230" y="6307"/>
                    <a:pt x="2400" y="6341"/>
                    <a:pt x="2568" y="6341"/>
                  </a:cubicBezTo>
                  <a:cubicBezTo>
                    <a:pt x="2885" y="6341"/>
                    <a:pt x="3196" y="6222"/>
                    <a:pt x="3436" y="6004"/>
                  </a:cubicBezTo>
                  <a:lnTo>
                    <a:pt x="4270" y="5237"/>
                  </a:lnTo>
                  <a:cubicBezTo>
                    <a:pt x="4570" y="4937"/>
                    <a:pt x="4737" y="4537"/>
                    <a:pt x="4704" y="4103"/>
                  </a:cubicBezTo>
                  <a:lnTo>
                    <a:pt x="4470" y="2102"/>
                  </a:lnTo>
                  <a:cubicBezTo>
                    <a:pt x="4370" y="1301"/>
                    <a:pt x="3903" y="601"/>
                    <a:pt x="3203" y="234"/>
                  </a:cubicBezTo>
                  <a:lnTo>
                    <a:pt x="2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63425" y="2079025"/>
              <a:ext cx="149300" cy="107850"/>
            </a:xfrm>
            <a:custGeom>
              <a:avLst/>
              <a:gdLst/>
              <a:ahLst/>
              <a:cxnLst/>
              <a:rect l="l" t="t" r="r" b="b"/>
              <a:pathLst>
                <a:path w="5972" h="4314" extrusionOk="0">
                  <a:moveTo>
                    <a:pt x="3508" y="1"/>
                  </a:moveTo>
                  <a:cubicBezTo>
                    <a:pt x="3252" y="1"/>
                    <a:pt x="2998" y="82"/>
                    <a:pt x="2769" y="227"/>
                  </a:cubicBezTo>
                  <a:lnTo>
                    <a:pt x="1101" y="1361"/>
                  </a:lnTo>
                  <a:cubicBezTo>
                    <a:pt x="434" y="1795"/>
                    <a:pt x="34" y="2529"/>
                    <a:pt x="1" y="3329"/>
                  </a:cubicBezTo>
                  <a:lnTo>
                    <a:pt x="1" y="3830"/>
                  </a:lnTo>
                  <a:cubicBezTo>
                    <a:pt x="833" y="4214"/>
                    <a:pt x="1827" y="4314"/>
                    <a:pt x="2636" y="4314"/>
                  </a:cubicBezTo>
                  <a:cubicBezTo>
                    <a:pt x="3512" y="4314"/>
                    <a:pt x="4170" y="4197"/>
                    <a:pt x="4170" y="4197"/>
                  </a:cubicBezTo>
                  <a:lnTo>
                    <a:pt x="4904" y="4163"/>
                  </a:lnTo>
                  <a:cubicBezTo>
                    <a:pt x="5505" y="4130"/>
                    <a:pt x="5972" y="3629"/>
                    <a:pt x="5972" y="2996"/>
                  </a:cubicBezTo>
                  <a:lnTo>
                    <a:pt x="5905" y="1595"/>
                  </a:lnTo>
                  <a:cubicBezTo>
                    <a:pt x="5838" y="1094"/>
                    <a:pt x="5505" y="661"/>
                    <a:pt x="5038" y="527"/>
                  </a:cubicBezTo>
                  <a:lnTo>
                    <a:pt x="3970" y="94"/>
                  </a:lnTo>
                  <a:cubicBezTo>
                    <a:pt x="3819" y="31"/>
                    <a:pt x="3663" y="1"/>
                    <a:pt x="3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360925" y="1746200"/>
              <a:ext cx="407100" cy="514950"/>
            </a:xfrm>
            <a:custGeom>
              <a:avLst/>
              <a:gdLst/>
              <a:ahLst/>
              <a:cxnLst/>
              <a:rect l="l" t="t" r="r" b="b"/>
              <a:pathLst>
                <a:path w="16284" h="20598" extrusionOk="0">
                  <a:moveTo>
                    <a:pt x="13633" y="0"/>
                  </a:moveTo>
                  <a:cubicBezTo>
                    <a:pt x="13347" y="0"/>
                    <a:pt x="13059" y="53"/>
                    <a:pt x="12781" y="164"/>
                  </a:cubicBezTo>
                  <a:cubicBezTo>
                    <a:pt x="12481" y="264"/>
                    <a:pt x="12281" y="364"/>
                    <a:pt x="12047" y="464"/>
                  </a:cubicBezTo>
                  <a:cubicBezTo>
                    <a:pt x="11780" y="564"/>
                    <a:pt x="11580" y="664"/>
                    <a:pt x="11347" y="764"/>
                  </a:cubicBezTo>
                  <a:cubicBezTo>
                    <a:pt x="10880" y="998"/>
                    <a:pt x="10446" y="1231"/>
                    <a:pt x="10013" y="1465"/>
                  </a:cubicBezTo>
                  <a:cubicBezTo>
                    <a:pt x="9112" y="1932"/>
                    <a:pt x="8245" y="2432"/>
                    <a:pt x="7444" y="2999"/>
                  </a:cubicBezTo>
                  <a:cubicBezTo>
                    <a:pt x="6610" y="3566"/>
                    <a:pt x="5776" y="4167"/>
                    <a:pt x="5009" y="4800"/>
                  </a:cubicBezTo>
                  <a:cubicBezTo>
                    <a:pt x="4242" y="5468"/>
                    <a:pt x="3508" y="6201"/>
                    <a:pt x="2807" y="6935"/>
                  </a:cubicBezTo>
                  <a:lnTo>
                    <a:pt x="2707" y="7035"/>
                  </a:lnTo>
                  <a:cubicBezTo>
                    <a:pt x="2641" y="7135"/>
                    <a:pt x="2607" y="7202"/>
                    <a:pt x="2541" y="7302"/>
                  </a:cubicBezTo>
                  <a:cubicBezTo>
                    <a:pt x="2240" y="7836"/>
                    <a:pt x="2007" y="8403"/>
                    <a:pt x="1807" y="8970"/>
                  </a:cubicBezTo>
                  <a:cubicBezTo>
                    <a:pt x="1607" y="9504"/>
                    <a:pt x="1473" y="10004"/>
                    <a:pt x="1340" y="10505"/>
                  </a:cubicBezTo>
                  <a:cubicBezTo>
                    <a:pt x="1073" y="11505"/>
                    <a:pt x="839" y="12473"/>
                    <a:pt x="706" y="13473"/>
                  </a:cubicBezTo>
                  <a:cubicBezTo>
                    <a:pt x="539" y="14441"/>
                    <a:pt x="372" y="15441"/>
                    <a:pt x="272" y="16409"/>
                  </a:cubicBezTo>
                  <a:cubicBezTo>
                    <a:pt x="172" y="17409"/>
                    <a:pt x="72" y="18377"/>
                    <a:pt x="39" y="19378"/>
                  </a:cubicBezTo>
                  <a:cubicBezTo>
                    <a:pt x="1" y="20154"/>
                    <a:pt x="597" y="20597"/>
                    <a:pt x="1199" y="20597"/>
                  </a:cubicBezTo>
                  <a:cubicBezTo>
                    <a:pt x="1658" y="20597"/>
                    <a:pt x="2120" y="20340"/>
                    <a:pt x="2307" y="19778"/>
                  </a:cubicBezTo>
                  <a:lnTo>
                    <a:pt x="3208" y="17043"/>
                  </a:lnTo>
                  <a:cubicBezTo>
                    <a:pt x="3508" y="16142"/>
                    <a:pt x="3808" y="15241"/>
                    <a:pt x="4108" y="14341"/>
                  </a:cubicBezTo>
                  <a:cubicBezTo>
                    <a:pt x="4409" y="13440"/>
                    <a:pt x="4742" y="12539"/>
                    <a:pt x="5076" y="11705"/>
                  </a:cubicBezTo>
                  <a:cubicBezTo>
                    <a:pt x="5242" y="11305"/>
                    <a:pt x="5409" y="10871"/>
                    <a:pt x="5576" y="10505"/>
                  </a:cubicBezTo>
                  <a:cubicBezTo>
                    <a:pt x="5699" y="10258"/>
                    <a:pt x="5823" y="10029"/>
                    <a:pt x="5960" y="9805"/>
                  </a:cubicBezTo>
                  <a:lnTo>
                    <a:pt x="5960" y="9805"/>
                  </a:lnTo>
                  <a:cubicBezTo>
                    <a:pt x="6555" y="9301"/>
                    <a:pt x="7154" y="8775"/>
                    <a:pt x="7811" y="8336"/>
                  </a:cubicBezTo>
                  <a:cubicBezTo>
                    <a:pt x="8478" y="7836"/>
                    <a:pt x="9212" y="7336"/>
                    <a:pt x="9946" y="6902"/>
                  </a:cubicBezTo>
                  <a:cubicBezTo>
                    <a:pt x="10680" y="6468"/>
                    <a:pt x="11447" y="6035"/>
                    <a:pt x="12214" y="5634"/>
                  </a:cubicBezTo>
                  <a:cubicBezTo>
                    <a:pt x="12581" y="5434"/>
                    <a:pt x="12981" y="5234"/>
                    <a:pt x="13348" y="5034"/>
                  </a:cubicBezTo>
                  <a:lnTo>
                    <a:pt x="13949" y="4767"/>
                  </a:lnTo>
                  <a:lnTo>
                    <a:pt x="14482" y="4534"/>
                  </a:lnTo>
                  <a:lnTo>
                    <a:pt x="14582" y="4467"/>
                  </a:lnTo>
                  <a:cubicBezTo>
                    <a:pt x="15750" y="3966"/>
                    <a:pt x="16284" y="2599"/>
                    <a:pt x="15783" y="1431"/>
                  </a:cubicBezTo>
                  <a:cubicBezTo>
                    <a:pt x="15427" y="541"/>
                    <a:pt x="14548" y="0"/>
                    <a:pt x="13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602875" y="1721400"/>
              <a:ext cx="221025" cy="232375"/>
            </a:xfrm>
            <a:custGeom>
              <a:avLst/>
              <a:gdLst/>
              <a:ahLst/>
              <a:cxnLst/>
              <a:rect l="l" t="t" r="r" b="b"/>
              <a:pathLst>
                <a:path w="8841" h="9295" extrusionOk="0">
                  <a:moveTo>
                    <a:pt x="5992" y="1"/>
                  </a:moveTo>
                  <a:cubicBezTo>
                    <a:pt x="4782" y="1"/>
                    <a:pt x="3208" y="496"/>
                    <a:pt x="601" y="1623"/>
                  </a:cubicBezTo>
                  <a:cubicBezTo>
                    <a:pt x="1" y="4725"/>
                    <a:pt x="1936" y="9295"/>
                    <a:pt x="1936" y="9295"/>
                  </a:cubicBezTo>
                  <a:cubicBezTo>
                    <a:pt x="1936" y="9295"/>
                    <a:pt x="8507" y="5859"/>
                    <a:pt x="8841" y="1089"/>
                  </a:cubicBezTo>
                  <a:cubicBezTo>
                    <a:pt x="7864" y="396"/>
                    <a:pt x="7074" y="1"/>
                    <a:pt x="5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784675" y="1706925"/>
              <a:ext cx="157650" cy="138450"/>
            </a:xfrm>
            <a:custGeom>
              <a:avLst/>
              <a:gdLst/>
              <a:ahLst/>
              <a:cxnLst/>
              <a:rect l="l" t="t" r="r" b="b"/>
              <a:pathLst>
                <a:path w="6306" h="5538" extrusionOk="0">
                  <a:moveTo>
                    <a:pt x="1402" y="0"/>
                  </a:moveTo>
                  <a:cubicBezTo>
                    <a:pt x="935" y="267"/>
                    <a:pt x="468" y="467"/>
                    <a:pt x="1" y="667"/>
                  </a:cubicBezTo>
                  <a:cubicBezTo>
                    <a:pt x="501" y="2669"/>
                    <a:pt x="4070" y="5537"/>
                    <a:pt x="4070" y="5537"/>
                  </a:cubicBezTo>
                  <a:cubicBezTo>
                    <a:pt x="4070" y="5537"/>
                    <a:pt x="4804" y="3369"/>
                    <a:pt x="6305" y="3369"/>
                  </a:cubicBezTo>
                  <a:cubicBezTo>
                    <a:pt x="5571" y="2402"/>
                    <a:pt x="1402" y="0"/>
                    <a:pt x="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64800" y="1740150"/>
              <a:ext cx="70075" cy="101900"/>
            </a:xfrm>
            <a:custGeom>
              <a:avLst/>
              <a:gdLst/>
              <a:ahLst/>
              <a:cxnLst/>
              <a:rect l="l" t="t" r="r" b="b"/>
              <a:pathLst>
                <a:path w="2803" h="4076" extrusionOk="0">
                  <a:moveTo>
                    <a:pt x="142" y="0"/>
                  </a:moveTo>
                  <a:cubicBezTo>
                    <a:pt x="95" y="0"/>
                    <a:pt x="48" y="2"/>
                    <a:pt x="1" y="5"/>
                  </a:cubicBezTo>
                  <a:cubicBezTo>
                    <a:pt x="635" y="439"/>
                    <a:pt x="835" y="1273"/>
                    <a:pt x="535" y="1974"/>
                  </a:cubicBezTo>
                  <a:cubicBezTo>
                    <a:pt x="535" y="1974"/>
                    <a:pt x="1669" y="2407"/>
                    <a:pt x="2036" y="4075"/>
                  </a:cubicBezTo>
                  <a:cubicBezTo>
                    <a:pt x="2803" y="873"/>
                    <a:pt x="1302" y="372"/>
                    <a:pt x="1302" y="372"/>
                  </a:cubicBezTo>
                  <a:cubicBezTo>
                    <a:pt x="972" y="133"/>
                    <a:pt x="56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688775" y="1266300"/>
              <a:ext cx="357525" cy="246325"/>
            </a:xfrm>
            <a:custGeom>
              <a:avLst/>
              <a:gdLst/>
              <a:ahLst/>
              <a:cxnLst/>
              <a:rect l="l" t="t" r="r" b="b"/>
              <a:pathLst>
                <a:path w="14301" h="9853" extrusionOk="0">
                  <a:moveTo>
                    <a:pt x="8999" y="0"/>
                  </a:moveTo>
                  <a:cubicBezTo>
                    <a:pt x="7428" y="0"/>
                    <a:pt x="5693" y="556"/>
                    <a:pt x="4037" y="1747"/>
                  </a:cubicBezTo>
                  <a:cubicBezTo>
                    <a:pt x="1" y="4683"/>
                    <a:pt x="268" y="8218"/>
                    <a:pt x="4037" y="9853"/>
                  </a:cubicBezTo>
                  <a:cubicBezTo>
                    <a:pt x="5371" y="9219"/>
                    <a:pt x="6739" y="6050"/>
                    <a:pt x="4871" y="4583"/>
                  </a:cubicBezTo>
                  <a:lnTo>
                    <a:pt x="4871" y="4583"/>
                  </a:lnTo>
                  <a:cubicBezTo>
                    <a:pt x="5176" y="4634"/>
                    <a:pt x="5487" y="4661"/>
                    <a:pt x="5802" y="4661"/>
                  </a:cubicBezTo>
                  <a:cubicBezTo>
                    <a:pt x="7109" y="4661"/>
                    <a:pt x="8491" y="4203"/>
                    <a:pt x="9808" y="3182"/>
                  </a:cubicBezTo>
                  <a:cubicBezTo>
                    <a:pt x="10186" y="2886"/>
                    <a:pt x="10595" y="2773"/>
                    <a:pt x="11008" y="2773"/>
                  </a:cubicBezTo>
                  <a:cubicBezTo>
                    <a:pt x="12366" y="2773"/>
                    <a:pt x="13754" y="4004"/>
                    <a:pt x="14141" y="4004"/>
                  </a:cubicBezTo>
                  <a:cubicBezTo>
                    <a:pt x="14300" y="4004"/>
                    <a:pt x="14291" y="3797"/>
                    <a:pt x="14044" y="3215"/>
                  </a:cubicBezTo>
                  <a:cubicBezTo>
                    <a:pt x="13179" y="1149"/>
                    <a:pt x="11257" y="0"/>
                    <a:pt x="8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760500" y="1455900"/>
              <a:ext cx="144300" cy="39225"/>
            </a:xfrm>
            <a:custGeom>
              <a:avLst/>
              <a:gdLst/>
              <a:ahLst/>
              <a:cxnLst/>
              <a:rect l="l" t="t" r="r" b="b"/>
              <a:pathLst>
                <a:path w="5772" h="1569" extrusionOk="0">
                  <a:moveTo>
                    <a:pt x="5705" y="1"/>
                  </a:moveTo>
                  <a:cubicBezTo>
                    <a:pt x="5504" y="34"/>
                    <a:pt x="1101" y="1001"/>
                    <a:pt x="34" y="1435"/>
                  </a:cubicBezTo>
                  <a:cubicBezTo>
                    <a:pt x="0" y="1468"/>
                    <a:pt x="0" y="1568"/>
                    <a:pt x="67" y="1568"/>
                  </a:cubicBezTo>
                  <a:lnTo>
                    <a:pt x="101" y="1568"/>
                  </a:lnTo>
                  <a:cubicBezTo>
                    <a:pt x="1135" y="1101"/>
                    <a:pt x="5671" y="134"/>
                    <a:pt x="5738" y="134"/>
                  </a:cubicBezTo>
                  <a:cubicBezTo>
                    <a:pt x="5771" y="134"/>
                    <a:pt x="5771" y="101"/>
                    <a:pt x="5771" y="67"/>
                  </a:cubicBezTo>
                  <a:cubicBezTo>
                    <a:pt x="5771" y="34"/>
                    <a:pt x="5738" y="1"/>
                    <a:pt x="5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913100" y="1526175"/>
              <a:ext cx="59250" cy="22950"/>
            </a:xfrm>
            <a:custGeom>
              <a:avLst/>
              <a:gdLst/>
              <a:ahLst/>
              <a:cxnLst/>
              <a:rect l="l" t="t" r="r" b="b"/>
              <a:pathLst>
                <a:path w="2370" h="918" extrusionOk="0">
                  <a:moveTo>
                    <a:pt x="101" y="0"/>
                  </a:moveTo>
                  <a:cubicBezTo>
                    <a:pt x="76" y="0"/>
                    <a:pt x="51" y="8"/>
                    <a:pt x="34" y="25"/>
                  </a:cubicBezTo>
                  <a:cubicBezTo>
                    <a:pt x="1" y="58"/>
                    <a:pt x="1" y="125"/>
                    <a:pt x="34" y="158"/>
                  </a:cubicBezTo>
                  <a:cubicBezTo>
                    <a:pt x="501" y="592"/>
                    <a:pt x="1135" y="859"/>
                    <a:pt x="1769" y="892"/>
                  </a:cubicBezTo>
                  <a:cubicBezTo>
                    <a:pt x="1852" y="909"/>
                    <a:pt x="1936" y="917"/>
                    <a:pt x="2019" y="917"/>
                  </a:cubicBezTo>
                  <a:cubicBezTo>
                    <a:pt x="2102" y="917"/>
                    <a:pt x="2186" y="909"/>
                    <a:pt x="2269" y="892"/>
                  </a:cubicBezTo>
                  <a:cubicBezTo>
                    <a:pt x="2336" y="892"/>
                    <a:pt x="2369" y="859"/>
                    <a:pt x="2336" y="792"/>
                  </a:cubicBezTo>
                  <a:cubicBezTo>
                    <a:pt x="2336" y="759"/>
                    <a:pt x="2302" y="726"/>
                    <a:pt x="2236" y="726"/>
                  </a:cubicBezTo>
                  <a:cubicBezTo>
                    <a:pt x="2129" y="739"/>
                    <a:pt x="2022" y="746"/>
                    <a:pt x="1916" y="746"/>
                  </a:cubicBezTo>
                  <a:cubicBezTo>
                    <a:pt x="1260" y="746"/>
                    <a:pt x="627" y="485"/>
                    <a:pt x="168" y="25"/>
                  </a:cubicBezTo>
                  <a:cubicBezTo>
                    <a:pt x="151" y="8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737150" y="1470675"/>
              <a:ext cx="83900" cy="84575"/>
            </a:xfrm>
            <a:custGeom>
              <a:avLst/>
              <a:gdLst/>
              <a:ahLst/>
              <a:cxnLst/>
              <a:rect l="l" t="t" r="r" b="b"/>
              <a:pathLst>
                <a:path w="3356" h="3383" extrusionOk="0">
                  <a:moveTo>
                    <a:pt x="1171" y="1"/>
                  </a:moveTo>
                  <a:cubicBezTo>
                    <a:pt x="1057" y="1"/>
                    <a:pt x="944" y="24"/>
                    <a:pt x="834" y="77"/>
                  </a:cubicBezTo>
                  <a:cubicBezTo>
                    <a:pt x="67" y="410"/>
                    <a:pt x="0" y="1578"/>
                    <a:pt x="568" y="2312"/>
                  </a:cubicBezTo>
                  <a:cubicBezTo>
                    <a:pt x="968" y="2912"/>
                    <a:pt x="1602" y="3279"/>
                    <a:pt x="2302" y="3379"/>
                  </a:cubicBezTo>
                  <a:cubicBezTo>
                    <a:pt x="2330" y="3381"/>
                    <a:pt x="2357" y="3382"/>
                    <a:pt x="2383" y="3382"/>
                  </a:cubicBezTo>
                  <a:cubicBezTo>
                    <a:pt x="3181" y="3382"/>
                    <a:pt x="3356" y="2417"/>
                    <a:pt x="2936" y="1545"/>
                  </a:cubicBezTo>
                  <a:cubicBezTo>
                    <a:pt x="2593" y="858"/>
                    <a:pt x="1858" y="1"/>
                    <a:pt x="1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899775" y="1391600"/>
              <a:ext cx="86750" cy="112700"/>
            </a:xfrm>
            <a:custGeom>
              <a:avLst/>
              <a:gdLst/>
              <a:ahLst/>
              <a:cxnLst/>
              <a:rect l="l" t="t" r="r" b="b"/>
              <a:pathLst>
                <a:path w="3470" h="4508" extrusionOk="0">
                  <a:moveTo>
                    <a:pt x="1635" y="171"/>
                  </a:moveTo>
                  <a:cubicBezTo>
                    <a:pt x="2435" y="171"/>
                    <a:pt x="3136" y="1005"/>
                    <a:pt x="3236" y="2172"/>
                  </a:cubicBezTo>
                  <a:cubicBezTo>
                    <a:pt x="3302" y="3340"/>
                    <a:pt x="2669" y="4341"/>
                    <a:pt x="1835" y="4374"/>
                  </a:cubicBezTo>
                  <a:cubicBezTo>
                    <a:pt x="1806" y="4376"/>
                    <a:pt x="1777" y="4377"/>
                    <a:pt x="1748" y="4377"/>
                  </a:cubicBezTo>
                  <a:cubicBezTo>
                    <a:pt x="950" y="4377"/>
                    <a:pt x="263" y="3499"/>
                    <a:pt x="167" y="2373"/>
                  </a:cubicBezTo>
                  <a:cubicBezTo>
                    <a:pt x="134" y="1839"/>
                    <a:pt x="234" y="1305"/>
                    <a:pt x="534" y="838"/>
                  </a:cubicBezTo>
                  <a:cubicBezTo>
                    <a:pt x="734" y="471"/>
                    <a:pt x="1134" y="204"/>
                    <a:pt x="1568" y="171"/>
                  </a:cubicBezTo>
                  <a:close/>
                  <a:moveTo>
                    <a:pt x="1626" y="1"/>
                  </a:moveTo>
                  <a:cubicBezTo>
                    <a:pt x="1595" y="1"/>
                    <a:pt x="1565" y="2"/>
                    <a:pt x="1535" y="4"/>
                  </a:cubicBezTo>
                  <a:cubicBezTo>
                    <a:pt x="1068" y="71"/>
                    <a:pt x="667" y="338"/>
                    <a:pt x="434" y="738"/>
                  </a:cubicBezTo>
                  <a:cubicBezTo>
                    <a:pt x="134" y="1238"/>
                    <a:pt x="0" y="1805"/>
                    <a:pt x="33" y="2373"/>
                  </a:cubicBezTo>
                  <a:cubicBezTo>
                    <a:pt x="134" y="3573"/>
                    <a:pt x="901" y="4507"/>
                    <a:pt x="1768" y="4507"/>
                  </a:cubicBezTo>
                  <a:lnTo>
                    <a:pt x="1868" y="4507"/>
                  </a:lnTo>
                  <a:cubicBezTo>
                    <a:pt x="2769" y="4441"/>
                    <a:pt x="3469" y="3373"/>
                    <a:pt x="3369" y="2139"/>
                  </a:cubicBezTo>
                  <a:cubicBezTo>
                    <a:pt x="3272" y="945"/>
                    <a:pt x="2520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7325" y="1385825"/>
              <a:ext cx="85100" cy="112625"/>
            </a:xfrm>
            <a:custGeom>
              <a:avLst/>
              <a:gdLst/>
              <a:ahLst/>
              <a:cxnLst/>
              <a:rect l="l" t="t" r="r" b="b"/>
              <a:pathLst>
                <a:path w="3404" h="4505" extrusionOk="0">
                  <a:moveTo>
                    <a:pt x="1635" y="135"/>
                  </a:moveTo>
                  <a:cubicBezTo>
                    <a:pt x="2436" y="135"/>
                    <a:pt x="3136" y="1036"/>
                    <a:pt x="3237" y="2170"/>
                  </a:cubicBezTo>
                  <a:cubicBezTo>
                    <a:pt x="3270" y="2704"/>
                    <a:pt x="3136" y="3237"/>
                    <a:pt x="2870" y="3671"/>
                  </a:cubicBezTo>
                  <a:cubicBezTo>
                    <a:pt x="2669" y="4071"/>
                    <a:pt x="2269" y="4338"/>
                    <a:pt x="1836" y="4371"/>
                  </a:cubicBezTo>
                  <a:lnTo>
                    <a:pt x="1769" y="4371"/>
                  </a:lnTo>
                  <a:cubicBezTo>
                    <a:pt x="968" y="4371"/>
                    <a:pt x="234" y="3504"/>
                    <a:pt x="168" y="2370"/>
                  </a:cubicBezTo>
                  <a:cubicBezTo>
                    <a:pt x="134" y="1836"/>
                    <a:pt x="234" y="1303"/>
                    <a:pt x="535" y="836"/>
                  </a:cubicBezTo>
                  <a:cubicBezTo>
                    <a:pt x="735" y="435"/>
                    <a:pt x="1102" y="202"/>
                    <a:pt x="1535" y="135"/>
                  </a:cubicBezTo>
                  <a:close/>
                  <a:moveTo>
                    <a:pt x="1584" y="1"/>
                  </a:moveTo>
                  <a:cubicBezTo>
                    <a:pt x="1568" y="1"/>
                    <a:pt x="1552" y="1"/>
                    <a:pt x="1535" y="2"/>
                  </a:cubicBezTo>
                  <a:cubicBezTo>
                    <a:pt x="1068" y="68"/>
                    <a:pt x="635" y="335"/>
                    <a:pt x="401" y="769"/>
                  </a:cubicBezTo>
                  <a:cubicBezTo>
                    <a:pt x="134" y="1236"/>
                    <a:pt x="1" y="1803"/>
                    <a:pt x="34" y="2370"/>
                  </a:cubicBezTo>
                  <a:cubicBezTo>
                    <a:pt x="134" y="3571"/>
                    <a:pt x="902" y="4505"/>
                    <a:pt x="1769" y="4505"/>
                  </a:cubicBezTo>
                  <a:lnTo>
                    <a:pt x="1836" y="4505"/>
                  </a:lnTo>
                  <a:cubicBezTo>
                    <a:pt x="2336" y="4438"/>
                    <a:pt x="2736" y="4171"/>
                    <a:pt x="2970" y="3771"/>
                  </a:cubicBezTo>
                  <a:cubicBezTo>
                    <a:pt x="3270" y="3271"/>
                    <a:pt x="3403" y="2704"/>
                    <a:pt x="3370" y="2137"/>
                  </a:cubicBezTo>
                  <a:cubicBezTo>
                    <a:pt x="3272" y="924"/>
                    <a:pt x="2497" y="1"/>
                    <a:pt x="1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2980650" y="1442650"/>
              <a:ext cx="21725" cy="6600"/>
            </a:xfrm>
            <a:custGeom>
              <a:avLst/>
              <a:gdLst/>
              <a:ahLst/>
              <a:cxnLst/>
              <a:rect l="l" t="t" r="r" b="b"/>
              <a:pathLst>
                <a:path w="869" h="264" extrusionOk="0">
                  <a:moveTo>
                    <a:pt x="531" y="1"/>
                  </a:moveTo>
                  <a:cubicBezTo>
                    <a:pt x="301" y="1"/>
                    <a:pt x="56" y="164"/>
                    <a:pt x="34" y="164"/>
                  </a:cubicBezTo>
                  <a:cubicBezTo>
                    <a:pt x="1" y="164"/>
                    <a:pt x="1" y="197"/>
                    <a:pt x="34" y="230"/>
                  </a:cubicBezTo>
                  <a:cubicBezTo>
                    <a:pt x="67" y="264"/>
                    <a:pt x="101" y="264"/>
                    <a:pt x="134" y="264"/>
                  </a:cubicBezTo>
                  <a:cubicBezTo>
                    <a:pt x="134" y="264"/>
                    <a:pt x="360" y="135"/>
                    <a:pt x="543" y="135"/>
                  </a:cubicBezTo>
                  <a:cubicBezTo>
                    <a:pt x="622" y="135"/>
                    <a:pt x="694" y="159"/>
                    <a:pt x="735" y="230"/>
                  </a:cubicBezTo>
                  <a:cubicBezTo>
                    <a:pt x="768" y="264"/>
                    <a:pt x="768" y="264"/>
                    <a:pt x="801" y="264"/>
                  </a:cubicBezTo>
                  <a:cubicBezTo>
                    <a:pt x="801" y="264"/>
                    <a:pt x="801" y="264"/>
                    <a:pt x="801" y="230"/>
                  </a:cubicBezTo>
                  <a:cubicBezTo>
                    <a:pt x="835" y="230"/>
                    <a:pt x="868" y="197"/>
                    <a:pt x="835" y="164"/>
                  </a:cubicBezTo>
                  <a:cubicBezTo>
                    <a:pt x="757" y="41"/>
                    <a:pt x="646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919775" y="1435050"/>
              <a:ext cx="16700" cy="9950"/>
            </a:xfrm>
            <a:custGeom>
              <a:avLst/>
              <a:gdLst/>
              <a:ahLst/>
              <a:cxnLst/>
              <a:rect l="l" t="t" r="r" b="b"/>
              <a:pathLst>
                <a:path w="668" h="398" extrusionOk="0">
                  <a:moveTo>
                    <a:pt x="668" y="1"/>
                  </a:moveTo>
                  <a:lnTo>
                    <a:pt x="1" y="301"/>
                  </a:lnTo>
                  <a:cubicBezTo>
                    <a:pt x="91" y="370"/>
                    <a:pt x="173" y="398"/>
                    <a:pt x="245" y="398"/>
                  </a:cubicBezTo>
                  <a:cubicBezTo>
                    <a:pt x="521" y="398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625;p29">
            <a:extLst>
              <a:ext uri="{FF2B5EF4-FFF2-40B4-BE49-F238E27FC236}">
                <a16:creationId xmlns:a16="http://schemas.microsoft.com/office/drawing/2014/main" id="{2568F8CD-A9B3-46B5-9756-0CF03C381CC9}"/>
              </a:ext>
            </a:extLst>
          </p:cNvPr>
          <p:cNvGrpSpPr/>
          <p:nvPr/>
        </p:nvGrpSpPr>
        <p:grpSpPr>
          <a:xfrm>
            <a:off x="4975799" y="1019800"/>
            <a:ext cx="3732017" cy="3660088"/>
            <a:chOff x="4077538" y="1494350"/>
            <a:chExt cx="3169340" cy="3161677"/>
          </a:xfrm>
        </p:grpSpPr>
        <p:sp>
          <p:nvSpPr>
            <p:cNvPr id="91" name="Google Shape;1626;p29">
              <a:extLst>
                <a:ext uri="{FF2B5EF4-FFF2-40B4-BE49-F238E27FC236}">
                  <a16:creationId xmlns:a16="http://schemas.microsoft.com/office/drawing/2014/main" id="{3B81E765-D178-46AF-85E0-D8D36E6C5511}"/>
                </a:ext>
              </a:extLst>
            </p:cNvPr>
            <p:cNvSpPr/>
            <p:nvPr/>
          </p:nvSpPr>
          <p:spPr>
            <a:xfrm>
              <a:off x="4077550" y="1494350"/>
              <a:ext cx="3169318" cy="3161676"/>
            </a:xfrm>
            <a:custGeom>
              <a:avLst/>
              <a:gdLst/>
              <a:ahLst/>
              <a:cxnLst/>
              <a:rect l="l" t="t" r="r" b="b"/>
              <a:pathLst>
                <a:path w="82961" h="78590" extrusionOk="0">
                  <a:moveTo>
                    <a:pt x="1" y="0"/>
                  </a:moveTo>
                  <a:lnTo>
                    <a:pt x="1" y="78590"/>
                  </a:lnTo>
                  <a:lnTo>
                    <a:pt x="82960" y="78590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27;p29">
              <a:extLst>
                <a:ext uri="{FF2B5EF4-FFF2-40B4-BE49-F238E27FC236}">
                  <a16:creationId xmlns:a16="http://schemas.microsoft.com/office/drawing/2014/main" id="{A8B656CD-CC26-4201-A7DF-6D6B4323E559}"/>
                </a:ext>
              </a:extLst>
            </p:cNvPr>
            <p:cNvSpPr/>
            <p:nvPr/>
          </p:nvSpPr>
          <p:spPr>
            <a:xfrm>
              <a:off x="4077538" y="1494350"/>
              <a:ext cx="3169318" cy="100075"/>
            </a:xfrm>
            <a:custGeom>
              <a:avLst/>
              <a:gdLst/>
              <a:ahLst/>
              <a:cxnLst/>
              <a:rect l="l" t="t" r="r" b="b"/>
              <a:pathLst>
                <a:path w="82961" h="4003" extrusionOk="0">
                  <a:moveTo>
                    <a:pt x="1" y="0"/>
                  </a:moveTo>
                  <a:lnTo>
                    <a:pt x="1" y="4003"/>
                  </a:lnTo>
                  <a:lnTo>
                    <a:pt x="82960" y="4003"/>
                  </a:lnTo>
                  <a:lnTo>
                    <a:pt x="82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28;p29">
              <a:extLst>
                <a:ext uri="{FF2B5EF4-FFF2-40B4-BE49-F238E27FC236}">
                  <a16:creationId xmlns:a16="http://schemas.microsoft.com/office/drawing/2014/main" id="{A8347D23-F956-483A-9FD3-DB1A970FB8D1}"/>
                </a:ext>
              </a:extLst>
            </p:cNvPr>
            <p:cNvSpPr/>
            <p:nvPr/>
          </p:nvSpPr>
          <p:spPr>
            <a:xfrm>
              <a:off x="7178500" y="1594425"/>
              <a:ext cx="68377" cy="3061602"/>
            </a:xfrm>
            <a:custGeom>
              <a:avLst/>
              <a:gdLst/>
              <a:ahLst/>
              <a:cxnLst/>
              <a:rect l="l" t="t" r="r" b="b"/>
              <a:pathLst>
                <a:path w="2737" h="74655" extrusionOk="0">
                  <a:moveTo>
                    <a:pt x="1" y="1"/>
                  </a:moveTo>
                  <a:lnTo>
                    <a:pt x="1" y="74654"/>
                  </a:lnTo>
                  <a:lnTo>
                    <a:pt x="2736" y="7465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29;p29">
              <a:extLst>
                <a:ext uri="{FF2B5EF4-FFF2-40B4-BE49-F238E27FC236}">
                  <a16:creationId xmlns:a16="http://schemas.microsoft.com/office/drawing/2014/main" id="{0E221E9D-91CB-4429-94D2-7C0B822FDDC2}"/>
                </a:ext>
              </a:extLst>
            </p:cNvPr>
            <p:cNvSpPr/>
            <p:nvPr/>
          </p:nvSpPr>
          <p:spPr>
            <a:xfrm>
              <a:off x="7192663" y="1624300"/>
              <a:ext cx="41725" cy="260225"/>
            </a:xfrm>
            <a:custGeom>
              <a:avLst/>
              <a:gdLst/>
              <a:ahLst/>
              <a:cxnLst/>
              <a:rect l="l" t="t" r="r" b="b"/>
              <a:pathLst>
                <a:path w="1669" h="10409" extrusionOk="0"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lnTo>
                    <a:pt x="1" y="9708"/>
                  </a:lnTo>
                  <a:cubicBezTo>
                    <a:pt x="1" y="10075"/>
                    <a:pt x="334" y="10408"/>
                    <a:pt x="701" y="10408"/>
                  </a:cubicBezTo>
                  <a:lnTo>
                    <a:pt x="968" y="10408"/>
                  </a:lnTo>
                  <a:cubicBezTo>
                    <a:pt x="1369" y="10408"/>
                    <a:pt x="1669" y="10075"/>
                    <a:pt x="1669" y="9708"/>
                  </a:cubicBezTo>
                  <a:lnTo>
                    <a:pt x="1669" y="701"/>
                  </a:lnTo>
                  <a:cubicBezTo>
                    <a:pt x="1669" y="301"/>
                    <a:pt x="1369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30;p29">
              <a:extLst>
                <a:ext uri="{FF2B5EF4-FFF2-40B4-BE49-F238E27FC236}">
                  <a16:creationId xmlns:a16="http://schemas.microsoft.com/office/drawing/2014/main" id="{D8867216-1B1E-4199-BE7C-707E73869CB8}"/>
                </a:ext>
              </a:extLst>
            </p:cNvPr>
            <p:cNvSpPr/>
            <p:nvPr/>
          </p:nvSpPr>
          <p:spPr>
            <a:xfrm>
              <a:off x="71643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68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0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31;p29">
              <a:extLst>
                <a:ext uri="{FF2B5EF4-FFF2-40B4-BE49-F238E27FC236}">
                  <a16:creationId xmlns:a16="http://schemas.microsoft.com/office/drawing/2014/main" id="{EDAFC238-32F1-4236-959A-9078733FD218}"/>
                </a:ext>
              </a:extLst>
            </p:cNvPr>
            <p:cNvSpPr/>
            <p:nvPr/>
          </p:nvSpPr>
          <p:spPr>
            <a:xfrm>
              <a:off x="7075913" y="1519338"/>
              <a:ext cx="59250" cy="50075"/>
            </a:xfrm>
            <a:custGeom>
              <a:avLst/>
              <a:gdLst/>
              <a:ahLst/>
              <a:cxnLst/>
              <a:rect l="l" t="t" r="r" b="b"/>
              <a:pathLst>
                <a:path w="2370" h="2003" extrusionOk="0">
                  <a:moveTo>
                    <a:pt x="1335" y="1"/>
                  </a:moveTo>
                  <a:cubicBezTo>
                    <a:pt x="468" y="1"/>
                    <a:pt x="1" y="1068"/>
                    <a:pt x="635" y="1702"/>
                  </a:cubicBezTo>
                  <a:cubicBezTo>
                    <a:pt x="842" y="1909"/>
                    <a:pt x="1099" y="2002"/>
                    <a:pt x="1351" y="2002"/>
                  </a:cubicBezTo>
                  <a:cubicBezTo>
                    <a:pt x="1871" y="2002"/>
                    <a:pt x="2369" y="1608"/>
                    <a:pt x="2369" y="1002"/>
                  </a:cubicBezTo>
                  <a:cubicBezTo>
                    <a:pt x="2369" y="434"/>
                    <a:pt x="1902" y="1"/>
                    <a:pt x="1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32;p29">
              <a:extLst>
                <a:ext uri="{FF2B5EF4-FFF2-40B4-BE49-F238E27FC236}">
                  <a16:creationId xmlns:a16="http://schemas.microsoft.com/office/drawing/2014/main" id="{473C9748-9C82-4525-9348-FC41394E7191}"/>
                </a:ext>
              </a:extLst>
            </p:cNvPr>
            <p:cNvSpPr/>
            <p:nvPr/>
          </p:nvSpPr>
          <p:spPr>
            <a:xfrm>
              <a:off x="6987538" y="1519338"/>
              <a:ext cx="58400" cy="50075"/>
            </a:xfrm>
            <a:custGeom>
              <a:avLst/>
              <a:gdLst/>
              <a:ahLst/>
              <a:cxnLst/>
              <a:rect l="l" t="t" r="r" b="b"/>
              <a:pathLst>
                <a:path w="2336" h="2003" extrusionOk="0">
                  <a:moveTo>
                    <a:pt x="1334" y="1"/>
                  </a:moveTo>
                  <a:cubicBezTo>
                    <a:pt x="434" y="1"/>
                    <a:pt x="0" y="1068"/>
                    <a:pt x="634" y="1702"/>
                  </a:cubicBezTo>
                  <a:cubicBezTo>
                    <a:pt x="841" y="1909"/>
                    <a:pt x="1095" y="2002"/>
                    <a:pt x="1342" y="2002"/>
                  </a:cubicBezTo>
                  <a:cubicBezTo>
                    <a:pt x="1852" y="2002"/>
                    <a:pt x="2335" y="1608"/>
                    <a:pt x="2335" y="1002"/>
                  </a:cubicBezTo>
                  <a:cubicBezTo>
                    <a:pt x="2335" y="434"/>
                    <a:pt x="190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712;p29">
            <a:extLst>
              <a:ext uri="{FF2B5EF4-FFF2-40B4-BE49-F238E27FC236}">
                <a16:creationId xmlns:a16="http://schemas.microsoft.com/office/drawing/2014/main" id="{220063EE-3B41-482A-B24C-5C391CDE2127}"/>
              </a:ext>
            </a:extLst>
          </p:cNvPr>
          <p:cNvGrpSpPr/>
          <p:nvPr/>
        </p:nvGrpSpPr>
        <p:grpSpPr>
          <a:xfrm>
            <a:off x="5871930" y="1369518"/>
            <a:ext cx="2630936" cy="638062"/>
            <a:chOff x="4266270" y="1610925"/>
            <a:chExt cx="2630936" cy="638062"/>
          </a:xfrm>
        </p:grpSpPr>
        <p:sp>
          <p:nvSpPr>
            <p:cNvPr id="100" name="Google Shape;1713;p29">
              <a:extLst>
                <a:ext uri="{FF2B5EF4-FFF2-40B4-BE49-F238E27FC236}">
                  <a16:creationId xmlns:a16="http://schemas.microsoft.com/office/drawing/2014/main" id="{E8FB9165-A294-47A3-BE37-1CEBFEDE33C8}"/>
                </a:ext>
              </a:extLst>
            </p:cNvPr>
            <p:cNvSpPr txBox="1"/>
            <p:nvPr/>
          </p:nvSpPr>
          <p:spPr>
            <a:xfrm>
              <a:off x="4266270" y="1754287"/>
              <a:ext cx="2630936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Entender as melhores formas de implantar serviços é essencial para construir arquiteturas sustentáveis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714;p29">
              <a:extLst>
                <a:ext uri="{FF2B5EF4-FFF2-40B4-BE49-F238E27FC236}">
                  <a16:creationId xmlns:a16="http://schemas.microsoft.com/office/drawing/2014/main" id="{B283FF1E-9742-48D3-A14A-73091274339F}"/>
                </a:ext>
              </a:extLst>
            </p:cNvPr>
            <p:cNvSpPr txBox="1"/>
            <p:nvPr/>
          </p:nvSpPr>
          <p:spPr>
            <a:xfrm>
              <a:off x="4273266" y="16109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Arquitetura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2" name="Google Shape;1715;p29">
            <a:extLst>
              <a:ext uri="{FF2B5EF4-FFF2-40B4-BE49-F238E27FC236}">
                <a16:creationId xmlns:a16="http://schemas.microsoft.com/office/drawing/2014/main" id="{337F7D01-D250-4308-B39D-160874F930FF}"/>
              </a:ext>
            </a:extLst>
          </p:cNvPr>
          <p:cNvGrpSpPr/>
          <p:nvPr/>
        </p:nvGrpSpPr>
        <p:grpSpPr>
          <a:xfrm>
            <a:off x="5329089" y="2461473"/>
            <a:ext cx="2404522" cy="643587"/>
            <a:chOff x="4273266" y="2447925"/>
            <a:chExt cx="2404522" cy="643587"/>
          </a:xfrm>
        </p:grpSpPr>
        <p:sp>
          <p:nvSpPr>
            <p:cNvPr id="103" name="Google Shape;1716;p29">
              <a:extLst>
                <a:ext uri="{FF2B5EF4-FFF2-40B4-BE49-F238E27FC236}">
                  <a16:creationId xmlns:a16="http://schemas.microsoft.com/office/drawing/2014/main" id="{1D3AF17C-CB58-4181-8740-A14AE72B5C22}"/>
                </a:ext>
              </a:extLst>
            </p:cNvPr>
            <p:cNvSpPr txBox="1"/>
            <p:nvPr/>
          </p:nvSpPr>
          <p:spPr>
            <a:xfrm>
              <a:off x="4282588" y="2576712"/>
              <a:ext cx="23952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Conhecer os serviços e definir a melhor opção para cada cenário contribui para projetos sólidos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717;p29">
              <a:extLst>
                <a:ext uri="{FF2B5EF4-FFF2-40B4-BE49-F238E27FC236}">
                  <a16:creationId xmlns:a16="http://schemas.microsoft.com/office/drawing/2014/main" id="{EAAC17DF-C12D-43E6-A677-B1CF3D717535}"/>
                </a:ext>
              </a:extLst>
            </p:cNvPr>
            <p:cNvSpPr txBox="1"/>
            <p:nvPr/>
          </p:nvSpPr>
          <p:spPr>
            <a:xfrm>
              <a:off x="4273266" y="24479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Definindo Propósitos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10" name="Google Shape;1721;p29">
            <a:extLst>
              <a:ext uri="{FF2B5EF4-FFF2-40B4-BE49-F238E27FC236}">
                <a16:creationId xmlns:a16="http://schemas.microsoft.com/office/drawing/2014/main" id="{4CDA4F1E-DA1A-40DA-9E87-3D5E025DDAF6}"/>
              </a:ext>
            </a:extLst>
          </p:cNvPr>
          <p:cNvSpPr/>
          <p:nvPr/>
        </p:nvSpPr>
        <p:spPr>
          <a:xfrm>
            <a:off x="5081524" y="1312303"/>
            <a:ext cx="710100" cy="71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" name="Google Shape;1722;p29">
            <a:extLst>
              <a:ext uri="{FF2B5EF4-FFF2-40B4-BE49-F238E27FC236}">
                <a16:creationId xmlns:a16="http://schemas.microsoft.com/office/drawing/2014/main" id="{C65B3D86-F8FF-4C00-991B-9E38FA665A0A}"/>
              </a:ext>
            </a:extLst>
          </p:cNvPr>
          <p:cNvSpPr/>
          <p:nvPr/>
        </p:nvSpPr>
        <p:spPr>
          <a:xfrm>
            <a:off x="7758087" y="2456347"/>
            <a:ext cx="710100" cy="71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9" name="Google Shape;1712;p29">
            <a:extLst>
              <a:ext uri="{FF2B5EF4-FFF2-40B4-BE49-F238E27FC236}">
                <a16:creationId xmlns:a16="http://schemas.microsoft.com/office/drawing/2014/main" id="{A7F1E45F-482F-47D8-8D15-E4AFD6569F67}"/>
              </a:ext>
            </a:extLst>
          </p:cNvPr>
          <p:cNvGrpSpPr/>
          <p:nvPr/>
        </p:nvGrpSpPr>
        <p:grpSpPr>
          <a:xfrm>
            <a:off x="5866295" y="3466547"/>
            <a:ext cx="2630936" cy="909794"/>
            <a:chOff x="4266270" y="1610925"/>
            <a:chExt cx="2630936" cy="909794"/>
          </a:xfrm>
        </p:grpSpPr>
        <p:sp>
          <p:nvSpPr>
            <p:cNvPr id="120" name="Google Shape;1713;p29">
              <a:extLst>
                <a:ext uri="{FF2B5EF4-FFF2-40B4-BE49-F238E27FC236}">
                  <a16:creationId xmlns:a16="http://schemas.microsoft.com/office/drawing/2014/main" id="{157FE285-C780-469C-9B0A-E43DDF5AE50A}"/>
                </a:ext>
              </a:extLst>
            </p:cNvPr>
            <p:cNvSpPr txBox="1"/>
            <p:nvPr/>
          </p:nvSpPr>
          <p:spPr>
            <a:xfrm>
              <a:off x="4266270" y="1754286"/>
              <a:ext cx="2630936" cy="76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Em caráter especial, utilizar SDKs para deploy de recursos auxilia em um melhor gerenciamento de código e automação de projetos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714;p29">
              <a:extLst>
                <a:ext uri="{FF2B5EF4-FFF2-40B4-BE49-F238E27FC236}">
                  <a16:creationId xmlns:a16="http://schemas.microsoft.com/office/drawing/2014/main" id="{CAF15A87-CC4B-46A5-B659-8A1931DC3C5D}"/>
                </a:ext>
              </a:extLst>
            </p:cNvPr>
            <p:cNvSpPr txBox="1"/>
            <p:nvPr/>
          </p:nvSpPr>
          <p:spPr>
            <a:xfrm>
              <a:off x="4273266" y="1610925"/>
              <a:ext cx="239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boto3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00" name="Google Shape;1721;p29">
            <a:extLst>
              <a:ext uri="{FF2B5EF4-FFF2-40B4-BE49-F238E27FC236}">
                <a16:creationId xmlns:a16="http://schemas.microsoft.com/office/drawing/2014/main" id="{D0B5E763-B23E-42A6-A581-D77D86562BC7}"/>
              </a:ext>
            </a:extLst>
          </p:cNvPr>
          <p:cNvSpPr/>
          <p:nvPr/>
        </p:nvSpPr>
        <p:spPr>
          <a:xfrm>
            <a:off x="5075889" y="3549440"/>
            <a:ext cx="710100" cy="710100"/>
          </a:xfrm>
          <a:prstGeom prst="ellipse">
            <a:avLst/>
          </a:prstGeom>
          <a:solidFill>
            <a:srgbClr val="55BA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149E2DB4-4C82-428E-BFDF-313285CFABC1}"/>
              </a:ext>
            </a:extLst>
          </p:cNvPr>
          <p:cNvSpPr txBox="1"/>
          <p:nvPr/>
        </p:nvSpPr>
        <p:spPr>
          <a:xfrm>
            <a:off x="5968384" y="4763683"/>
            <a:ext cx="224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latin typeface="Fira Sans Condensed SemiBold" panose="020B0603050000020004" pitchFamily="34" charset="0"/>
                <a:hlinkClick r:id="rId3"/>
              </a:rPr>
              <a:t>Boto3 Documentation</a:t>
            </a:r>
            <a:endParaRPr lang="pt-BR" sz="1000" i="1" dirty="0">
              <a:latin typeface="Fira Sans Condensed SemiBold" panose="020B0603050000020004" pitchFamily="34" charset="0"/>
            </a:endParaRPr>
          </a:p>
        </p:txBody>
      </p:sp>
      <p:sp>
        <p:nvSpPr>
          <p:cNvPr id="202" name="Google Shape;471;p19">
            <a:extLst>
              <a:ext uri="{FF2B5EF4-FFF2-40B4-BE49-F238E27FC236}">
                <a16:creationId xmlns:a16="http://schemas.microsoft.com/office/drawing/2014/main" id="{E8DF1D72-4510-44CB-94E5-A1E62645ABDC}"/>
              </a:ext>
            </a:extLst>
          </p:cNvPr>
          <p:cNvSpPr txBox="1"/>
          <p:nvPr/>
        </p:nvSpPr>
        <p:spPr>
          <a:xfrm>
            <a:off x="4921601" y="4723603"/>
            <a:ext cx="1225665" cy="2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Maiores detalhes: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4221337"/>
      </p:ext>
    </p:extLst>
  </p:cSld>
  <p:clrMapOvr>
    <a:masterClrMapping/>
  </p:clrMapOvr>
</p:sld>
</file>

<file path=ppt/theme/theme1.xml><?xml version="1.0" encoding="utf-8"?>
<a:theme xmlns:a="http://schemas.openxmlformats.org/drawingml/2006/main" name="Educational Technology Infographics by Slidesgo">
  <a:themeElements>
    <a:clrScheme name="Simple Light">
      <a:dk1>
        <a:srgbClr val="000000"/>
      </a:dk1>
      <a:lt1>
        <a:srgbClr val="FFFFFF"/>
      </a:lt1>
      <a:dk2>
        <a:srgbClr val="306DA1"/>
      </a:dk2>
      <a:lt2>
        <a:srgbClr val="DF3684"/>
      </a:lt2>
      <a:accent1>
        <a:srgbClr val="55BAD2"/>
      </a:accent1>
      <a:accent2>
        <a:srgbClr val="EFEFEF"/>
      </a:accent2>
      <a:accent3>
        <a:srgbClr val="FFB573"/>
      </a:accent3>
      <a:accent4>
        <a:srgbClr val="ED893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1080</Words>
  <Application>Microsoft Office PowerPoint</Application>
  <PresentationFormat>Apresentação na tela (16:9)</PresentationFormat>
  <Paragraphs>149</Paragraphs>
  <Slides>21</Slides>
  <Notes>20</Notes>
  <HiddenSlides>1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1" baseType="lpstr">
      <vt:lpstr>Calibri</vt:lpstr>
      <vt:lpstr>Barlow Semi Condensed Light</vt:lpstr>
      <vt:lpstr>Consolas</vt:lpstr>
      <vt:lpstr>Arial</vt:lpstr>
      <vt:lpstr>Roboto</vt:lpstr>
      <vt:lpstr>Barlow Semi Condensed</vt:lpstr>
      <vt:lpstr>Fira Sans Extra Condensed SemiBold</vt:lpstr>
      <vt:lpstr>Fira Sans Condensed SemiBold</vt:lpstr>
      <vt:lpstr>Niramit</vt:lpstr>
      <vt:lpstr>Educational Technology Infographics by Slidesgo</vt:lpstr>
      <vt:lpstr>+</vt:lpstr>
      <vt:lpstr>AWS em um breve resumo</vt:lpstr>
      <vt:lpstr>Quando falamos em AWS...</vt:lpstr>
      <vt:lpstr>Quando temos nosso primeiro contato com AWS…</vt:lpstr>
      <vt:lpstr>Quando colocamos a mão na massa pela primeira vez…</vt:lpstr>
      <vt:lpstr>Principais dificuldades em implantar recursos pelo Console</vt:lpstr>
      <vt:lpstr>Mudando de Patamar na Cloud</vt:lpstr>
      <vt:lpstr>Um elo entre as etapas</vt:lpstr>
      <vt:lpstr>Uma forma de dar o próximo passo!</vt:lpstr>
      <vt:lpstr>Exemplo: Utilizando s3 no Console</vt:lpstr>
      <vt:lpstr>Apresentação do PowerPoint</vt:lpstr>
      <vt:lpstr>Utilizando s3 via boto3</vt:lpstr>
      <vt:lpstr>Elevando o nível com cloudgeass</vt:lpstr>
      <vt:lpstr>Ladies and Gentlemen: Cloudgeass</vt:lpstr>
      <vt:lpstr>Módulo cloudgeass.s3 – classe JimmyBuckets</vt:lpstr>
      <vt:lpstr>Módulo cloudgeass.s3 – classe JimmyBuckets</vt:lpstr>
      <vt:lpstr>Módulo cloudgeass.rds – classe PostgreSQLConnection</vt:lpstr>
      <vt:lpstr>Módulo cloudgeass.rds – classe PostgreSQLConnection</vt:lpstr>
      <vt:lpstr>Módulo cloudgeass.serverless – lambda layer</vt:lpstr>
      <vt:lpstr>Módulo cloudgeass.serverless – lambda layer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39</cp:revision>
  <dcterms:modified xsi:type="dcterms:W3CDTF">2021-09-27T02:39:52Z</dcterms:modified>
</cp:coreProperties>
</file>